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png&amp;ehk=NxxWKX2ca37n7s1b7sQ64g&amp;r=0&amp;pid=OfficeInsert" ContentType="image/png"/>
  <Default Extension="wdp" ContentType="image/vnd.ms-photo"/>
  <Default Extension="gif" ContentType="image/gif"/>
  <Default Extension="png&amp;ehk=5K6X7gYTVl" ContentType="image/pn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2"/>
    <p:sldMasterId id="2147483674" r:id="rId3"/>
  </p:sldMasterIdLst>
  <p:notesMasterIdLst>
    <p:notesMasterId r:id="rId12"/>
  </p:notesMasterIdLst>
  <p:sldIdLst>
    <p:sldId id="257" r:id="rId4"/>
    <p:sldId id="258" r:id="rId5"/>
    <p:sldId id="269" r:id="rId6"/>
    <p:sldId id="270" r:id="rId7"/>
    <p:sldId id="271" r:id="rId8"/>
    <p:sldId id="272" r:id="rId9"/>
    <p:sldId id="260" r:id="rId10"/>
    <p:sldId id="273"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B0F33"/>
    <a:srgbClr val="192442"/>
    <a:srgbClr val="1A23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5" autoAdjust="0"/>
    <p:restoredTop sz="94660"/>
  </p:normalViewPr>
  <p:slideViewPr>
    <p:cSldViewPr>
      <p:cViewPr varScale="1">
        <p:scale>
          <a:sx n="130" d="100"/>
          <a:sy n="130" d="100"/>
        </p:scale>
        <p:origin x="234" y="132"/>
      </p:cViewPr>
      <p:guideLst>
        <p:guide orient="horz" pos="216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presProps" Target="presProps.xml"/><Relationship Id="rId3" Type="http://schemas.openxmlformats.org/officeDocument/2006/relationships/slideMaster" Target="slideMasters/slideMaster2.xml"/><Relationship Id="rId7" Type="http://schemas.openxmlformats.org/officeDocument/2006/relationships/slide" Target="slides/slide4.xml"/><Relationship Id="rId12" Type="http://schemas.openxmlformats.org/officeDocument/2006/relationships/notesMaster" Target="notesMasters/notesMaster1.xml"/><Relationship Id="rId2" Type="http://schemas.openxmlformats.org/officeDocument/2006/relationships/slideMaster" Target="slideMasters/slideMaster1.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theme" Target="theme/theme1.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viewProps" Target="viewProps.xml"/></Relationships>
</file>

<file path=ppt/media/hdphoto1.wdp>
</file>

<file path=ppt/media/image1.jpeg>
</file>

<file path=ppt/media/image10.gif>
</file>

<file path=ppt/media/image11.gif>
</file>

<file path=ppt/media/image12.png&ehk=5K6X7gYTVl>
</file>

<file path=ppt/media/image13.png>
</file>

<file path=ppt/media/image2.png&ehk=NxxWKX2ca37n7s1b7sQ64g&r=0&pid=OfficeInsert>
</file>

<file path=ppt/media/image3.png>
</file>

<file path=ppt/media/image4.png>
</file>

<file path=ppt/media/image5.jpe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60F3E1A-F44A-4BDC-BFDE-3CE901F7CC0B}" type="datetimeFigureOut">
              <a:rPr lang="en-US" smtClean="0"/>
              <a:t>4/10/2017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8BE1359-2DA2-4102-8E5F-3C314329F386}"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4/10/2017 7:37 PM</a:t>
            </a:fld>
            <a:endParaRPr lang="en-US" dirty="0"/>
          </a:p>
        </p:txBody>
      </p:sp>
      <p:sp>
        <p:nvSpPr>
          <p:cNvPr id="6" name="Footer Placeholder 5"/>
          <p:cNvSpPr>
            <a:spLocks noGrp="1"/>
          </p:cNvSpPr>
          <p:nvPr>
            <p:ph type="ftr" sz="quarter" idx="12"/>
          </p:nvPr>
        </p:nvSpPr>
        <p:spPr>
          <a:xfrm>
            <a:off x="0" y="8685213"/>
            <a:ext cx="6172200" cy="457200"/>
          </a:xfrm>
        </p:spPr>
        <p:txBody>
          <a:bodyPr/>
          <a:lstStyle/>
          <a:p>
            <a:r>
              <a:rPr lang="en-US" sz="500" dirty="0">
                <a:solidFill>
                  <a:srgbClr val="000000"/>
                </a:solidFill>
              </a:rPr>
              <a:t>© 2007 Microsoft Corporation. All rights reserved. Microsoft, Windows, Windows Vista and other product names are or may be registered trademarks and/or trademarks in the U.S. and/or other countries.</a:t>
            </a:r>
          </a:p>
          <a:p>
            <a:r>
              <a:rPr lang="en-US" sz="500" dirty="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a:solidFill>
                  <a:srgbClr val="000000"/>
                </a:solidFill>
              </a:rPr>
            </a:br>
            <a:r>
              <a:rPr lang="en-US" sz="500" dirty="0">
                <a:solidFill>
                  <a:srgbClr val="000000"/>
                </a:solidFill>
              </a:rPr>
              <a:t>MICROSOFT MAKES NO WARRANTIES, EXPRESS, IMPLIED OR STATUTORY, AS TO THE INFORMATION IN THIS PRESENTATION.</a:t>
            </a:r>
          </a:p>
          <a:p>
            <a:endParaRPr lang="en-US" sz="500" dirty="0"/>
          </a:p>
        </p:txBody>
      </p:sp>
      <p:sp>
        <p:nvSpPr>
          <p:cNvPr id="7" name="Slide Number Placeholder 6"/>
          <p:cNvSpPr>
            <a:spLocks noGrp="1"/>
          </p:cNvSpPr>
          <p:nvPr>
            <p:ph type="sldNum" sz="quarter" idx="13"/>
          </p:nvPr>
        </p:nvSpPr>
        <p:spPr>
          <a:xfrm>
            <a:off x="6172199" y="8685213"/>
            <a:ext cx="684213" cy="457200"/>
          </a:xfrm>
        </p:spPr>
        <p:txBody>
          <a:bodyPr/>
          <a:lstStyle/>
          <a:p>
            <a:fld id="{EC87E0CF-87F6-4B58-B8B8-DCAB2DAAF3CA}" type="slidenum">
              <a:rPr lang="en-US" smtClean="0"/>
              <a:pPr/>
              <a:t>1</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4/10/2017 7:29 PM</a:t>
            </a:fld>
            <a:endParaRPr lang="en-US"/>
          </a:p>
        </p:txBody>
      </p:sp>
      <p:sp>
        <p:nvSpPr>
          <p:cNvPr id="6" name="Footer Placeholder 5"/>
          <p:cNvSpPr>
            <a:spLocks noGrp="1"/>
          </p:cNvSpPr>
          <p:nvPr>
            <p:ph type="ftr" sz="quarter" idx="12"/>
          </p:nvPr>
        </p:nvSpPr>
        <p:spPr/>
        <p:txBody>
          <a:bodyPr/>
          <a:lstStyle/>
          <a:p>
            <a:r>
              <a:rPr lang="en-US">
                <a:solidFill>
                  <a:srgbClr val="000000"/>
                </a:solidFill>
              </a:rPr>
              <a:t>© 2007 Microsoft Corporation. All rights reserved. Microsoft, Windows, Windows Vista and other product names are or may be registered trademarks and/or trademarks in the U.S. and/or other countries.</a:t>
            </a:r>
          </a:p>
          <a:p>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p>
          <a:p>
            <a:endParaRPr lang="en-US" dirty="0"/>
          </a:p>
        </p:txBody>
      </p:sp>
      <p:sp>
        <p:nvSpPr>
          <p:cNvPr id="7" name="Slide Number Placeholder 6"/>
          <p:cNvSpPr>
            <a:spLocks noGrp="1"/>
          </p:cNvSpPr>
          <p:nvPr>
            <p:ph type="sldNum" sz="quarter" idx="13"/>
          </p:nvPr>
        </p:nvSpPr>
        <p:spPr/>
        <p:txBody>
          <a:bodyPr/>
          <a:lstStyle/>
          <a:p>
            <a:fld id="{EC87E0CF-87F6-4B58-B8B8-DCAB2DAAF3CA}" type="slidenum">
              <a:rPr lang="en-US" smtClean="0"/>
              <a:pPr/>
              <a:t>2</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4/10/2017 8:23 PM</a:t>
            </a:fld>
            <a:endParaRPr lang="en-US"/>
          </a:p>
        </p:txBody>
      </p:sp>
      <p:sp>
        <p:nvSpPr>
          <p:cNvPr id="6" name="Footer Placeholder 5"/>
          <p:cNvSpPr>
            <a:spLocks noGrp="1"/>
          </p:cNvSpPr>
          <p:nvPr>
            <p:ph type="ftr" sz="quarter" idx="12"/>
          </p:nvPr>
        </p:nvSpPr>
        <p:spPr/>
        <p:txBody>
          <a:bodyPr/>
          <a:lstStyle/>
          <a:p>
            <a:r>
              <a:rPr lang="en-US">
                <a:solidFill>
                  <a:srgbClr val="000000"/>
                </a:solidFill>
              </a:rPr>
              <a:t>© 2007 Microsoft Corporation. All rights reserved. Microsoft, Windows, Windows Vista and other product names are or may be registered trademarks and/or trademarks in the U.S. and/or other countries.</a:t>
            </a:r>
          </a:p>
          <a:p>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p>
          <a:p>
            <a:endParaRPr lang="en-US" dirty="0"/>
          </a:p>
        </p:txBody>
      </p:sp>
      <p:sp>
        <p:nvSpPr>
          <p:cNvPr id="7" name="Slide Number Placeholder 6"/>
          <p:cNvSpPr>
            <a:spLocks noGrp="1"/>
          </p:cNvSpPr>
          <p:nvPr>
            <p:ph type="sldNum" sz="quarter" idx="13"/>
          </p:nvPr>
        </p:nvSpPr>
        <p:spPr/>
        <p:txBody>
          <a:bodyPr/>
          <a:lstStyle/>
          <a:p>
            <a:fld id="{EC87E0CF-87F6-4B58-B8B8-DCAB2DAAF3CA}" type="slidenum">
              <a:rPr lang="en-US" smtClean="0"/>
              <a:pPr/>
              <a:t>3</a:t>
            </a:fld>
            <a:endParaRPr lang="en-US" dirty="0"/>
          </a:p>
        </p:txBody>
      </p:sp>
    </p:spTree>
    <p:extLst>
      <p:ext uri="{BB962C8B-B14F-4D97-AF65-F5344CB8AC3E}">
        <p14:creationId xmlns:p14="http://schemas.microsoft.com/office/powerpoint/2010/main" val="33745781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4/10/2017 8:49 PM</a:t>
            </a:fld>
            <a:endParaRPr lang="en-US"/>
          </a:p>
        </p:txBody>
      </p:sp>
      <p:sp>
        <p:nvSpPr>
          <p:cNvPr id="6" name="Footer Placeholder 5"/>
          <p:cNvSpPr>
            <a:spLocks noGrp="1"/>
          </p:cNvSpPr>
          <p:nvPr>
            <p:ph type="ftr" sz="quarter" idx="12"/>
          </p:nvPr>
        </p:nvSpPr>
        <p:spPr/>
        <p:txBody>
          <a:bodyPr/>
          <a:lstStyle/>
          <a:p>
            <a:r>
              <a:rPr lang="en-US">
                <a:solidFill>
                  <a:srgbClr val="000000"/>
                </a:solidFill>
              </a:rPr>
              <a:t>© 2007 Microsoft Corporation. All rights reserved. Microsoft, Windows, Windows Vista and other product names are or may be registered trademarks and/or trademarks in the U.S. and/or other countries.</a:t>
            </a:r>
          </a:p>
          <a:p>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p>
          <a:p>
            <a:endParaRPr lang="en-US" dirty="0"/>
          </a:p>
        </p:txBody>
      </p:sp>
      <p:sp>
        <p:nvSpPr>
          <p:cNvPr id="7" name="Slide Number Placeholder 6"/>
          <p:cNvSpPr>
            <a:spLocks noGrp="1"/>
          </p:cNvSpPr>
          <p:nvPr>
            <p:ph type="sldNum" sz="quarter" idx="13"/>
          </p:nvPr>
        </p:nvSpPr>
        <p:spPr/>
        <p:txBody>
          <a:bodyPr/>
          <a:lstStyle/>
          <a:p>
            <a:fld id="{EC87E0CF-87F6-4B58-B8B8-DCAB2DAAF3CA}" type="slidenum">
              <a:rPr lang="en-US" smtClean="0"/>
              <a:pPr/>
              <a:t>4</a:t>
            </a:fld>
            <a:endParaRPr lang="en-US" dirty="0"/>
          </a:p>
        </p:txBody>
      </p:sp>
    </p:spTree>
    <p:extLst>
      <p:ext uri="{BB962C8B-B14F-4D97-AF65-F5344CB8AC3E}">
        <p14:creationId xmlns:p14="http://schemas.microsoft.com/office/powerpoint/2010/main" val="3380838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4/10/2017 9:04 PM</a:t>
            </a:fld>
            <a:endParaRPr lang="en-US"/>
          </a:p>
        </p:txBody>
      </p:sp>
      <p:sp>
        <p:nvSpPr>
          <p:cNvPr id="6" name="Footer Placeholder 5"/>
          <p:cNvSpPr>
            <a:spLocks noGrp="1"/>
          </p:cNvSpPr>
          <p:nvPr>
            <p:ph type="ftr" sz="quarter" idx="12"/>
          </p:nvPr>
        </p:nvSpPr>
        <p:spPr/>
        <p:txBody>
          <a:bodyPr/>
          <a:lstStyle/>
          <a:p>
            <a:r>
              <a:rPr lang="en-US">
                <a:solidFill>
                  <a:srgbClr val="000000"/>
                </a:solidFill>
              </a:rPr>
              <a:t>© 2007 Microsoft Corporation. All rights reserved. Microsoft, Windows, Windows Vista and other product names are or may be registered trademarks and/or trademarks in the U.S. and/or other countries.</a:t>
            </a:r>
          </a:p>
          <a:p>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p>
          <a:p>
            <a:endParaRPr lang="en-US" dirty="0"/>
          </a:p>
        </p:txBody>
      </p:sp>
      <p:sp>
        <p:nvSpPr>
          <p:cNvPr id="7" name="Slide Number Placeholder 6"/>
          <p:cNvSpPr>
            <a:spLocks noGrp="1"/>
          </p:cNvSpPr>
          <p:nvPr>
            <p:ph type="sldNum" sz="quarter" idx="13"/>
          </p:nvPr>
        </p:nvSpPr>
        <p:spPr/>
        <p:txBody>
          <a:bodyPr/>
          <a:lstStyle/>
          <a:p>
            <a:fld id="{EC87E0CF-87F6-4B58-B8B8-DCAB2DAAF3CA}" type="slidenum">
              <a:rPr lang="en-US" smtClean="0"/>
              <a:pPr/>
              <a:t>5</a:t>
            </a:fld>
            <a:endParaRPr lang="en-US" dirty="0"/>
          </a:p>
        </p:txBody>
      </p:sp>
    </p:spTree>
    <p:extLst>
      <p:ext uri="{BB962C8B-B14F-4D97-AF65-F5344CB8AC3E}">
        <p14:creationId xmlns:p14="http://schemas.microsoft.com/office/powerpoint/2010/main" val="25748509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4/10/2017 9:06 PM</a:t>
            </a:fld>
            <a:endParaRPr lang="en-US"/>
          </a:p>
        </p:txBody>
      </p:sp>
      <p:sp>
        <p:nvSpPr>
          <p:cNvPr id="6" name="Footer Placeholder 5"/>
          <p:cNvSpPr>
            <a:spLocks noGrp="1"/>
          </p:cNvSpPr>
          <p:nvPr>
            <p:ph type="ftr" sz="quarter" idx="12"/>
          </p:nvPr>
        </p:nvSpPr>
        <p:spPr/>
        <p:txBody>
          <a:bodyPr/>
          <a:lstStyle/>
          <a:p>
            <a:r>
              <a:rPr lang="en-US">
                <a:solidFill>
                  <a:srgbClr val="000000"/>
                </a:solidFill>
              </a:rPr>
              <a:t>© 2007 Microsoft Corporation. All rights reserved. Microsoft, Windows, Windows Vista and other product names are or may be registered trademarks and/or trademarks in the U.S. and/or other countries.</a:t>
            </a:r>
          </a:p>
          <a:p>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p>
          <a:p>
            <a:endParaRPr lang="en-US" dirty="0"/>
          </a:p>
        </p:txBody>
      </p:sp>
      <p:sp>
        <p:nvSpPr>
          <p:cNvPr id="7" name="Slide Number Placeholder 6"/>
          <p:cNvSpPr>
            <a:spLocks noGrp="1"/>
          </p:cNvSpPr>
          <p:nvPr>
            <p:ph type="sldNum" sz="quarter" idx="13"/>
          </p:nvPr>
        </p:nvSpPr>
        <p:spPr/>
        <p:txBody>
          <a:bodyPr/>
          <a:lstStyle/>
          <a:p>
            <a:fld id="{EC87E0CF-87F6-4B58-B8B8-DCAB2DAAF3CA}" type="slidenum">
              <a:rPr lang="en-US" smtClean="0"/>
              <a:pPr/>
              <a:t>6</a:t>
            </a:fld>
            <a:endParaRPr lang="en-US" dirty="0"/>
          </a:p>
        </p:txBody>
      </p:sp>
    </p:spTree>
    <p:extLst>
      <p:ext uri="{BB962C8B-B14F-4D97-AF65-F5344CB8AC3E}">
        <p14:creationId xmlns:p14="http://schemas.microsoft.com/office/powerpoint/2010/main" val="16208249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Tree>
    <p:extLst>
      <p:ext uri="{BB962C8B-B14F-4D97-AF65-F5344CB8AC3E}">
        <p14:creationId xmlns:p14="http://schemas.microsoft.com/office/powerpoint/2010/main" val="585206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30250" y="1905000"/>
            <a:ext cx="7681913" cy="1523495"/>
          </a:xfrm>
        </p:spPr>
        <p:txBody>
          <a:bodyPr>
            <a:noAutofit/>
          </a:bodyPr>
          <a:lstStyle>
            <a:lvl1pPr>
              <a:lnSpc>
                <a:spcPct val="90000"/>
              </a:lnSpc>
              <a:defRPr sz="5400"/>
            </a:lvl1pPr>
          </a:lstStyle>
          <a:p>
            <a:r>
              <a:rPr lang="en-US"/>
              <a:t>Click to edit Master title style</a:t>
            </a:r>
            <a:endParaRPr lang="en-US" dirty="0"/>
          </a:p>
        </p:txBody>
      </p:sp>
      <p:sp>
        <p:nvSpPr>
          <p:cNvPr id="3" name="Subtitle 2"/>
          <p:cNvSpPr>
            <a:spLocks noGrp="1"/>
          </p:cNvSpPr>
          <p:nvPr>
            <p:ph type="subTitle" idx="1"/>
          </p:nvPr>
        </p:nvSpPr>
        <p:spPr>
          <a:xfrm>
            <a:off x="730249" y="4344988"/>
            <a:ext cx="7681913" cy="461665"/>
          </a:xfrm>
        </p:spPr>
        <p:txBody>
          <a:bodyPr>
            <a:noAutofit/>
          </a:bodyPr>
          <a:lstStyle>
            <a:lvl1pPr marL="0" indent="0" algn="l">
              <a:lnSpc>
                <a:spcPct val="90000"/>
              </a:lnSpc>
              <a:spcBef>
                <a:spcPts val="0"/>
              </a:spcBef>
              <a:buNone/>
              <a:defRPr>
                <a:solidFill>
                  <a:schemeClr val="tx1"/>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a:t>Click to edit Master subtitle style</a:t>
            </a:r>
            <a:endParaRPr lang="en-US" dirty="0"/>
          </a:p>
        </p:txBody>
      </p:sp>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solidFill>
                  <a:srgbClr val="FFFFFF"/>
                </a:solidFill>
              </a:defRPr>
            </a:lvl1pPr>
          </a:lstStyle>
          <a:p>
            <a:r>
              <a:rPr lang="en-US"/>
              <a:t>Click to edit Master title style</a:t>
            </a:r>
            <a:endParaRPr lang="en-US" dirty="0"/>
          </a:p>
        </p:txBody>
      </p:sp>
      <p:sp>
        <p:nvSpPr>
          <p:cNvPr id="6" name="Text Placeholder 5"/>
          <p:cNvSpPr>
            <a:spLocks noGrp="1"/>
          </p:cNvSpPr>
          <p:nvPr>
            <p:ph type="body" sz="quarter" idx="10"/>
          </p:nvPr>
        </p:nvSpPr>
        <p:spPr bwMode="white">
          <a:xfrm>
            <a:off x="381000" y="1411553"/>
            <a:ext cx="8382000" cy="2200602"/>
          </a:xfrm>
        </p:spPr>
        <p:txBody>
          <a:bodyPr/>
          <a:lstStyle>
            <a:lvl1pPr>
              <a:buClr>
                <a:srgbClr val="FFFFFF"/>
              </a:buClr>
              <a:buSzPct val="70000"/>
              <a:buFont typeface="Wingdings" pitchFamily="2" charset="2"/>
              <a:buChar char="l"/>
              <a:defRPr>
                <a:solidFill>
                  <a:srgbClr val="FFFFFF"/>
                </a:solidFill>
              </a:defRPr>
            </a:lvl1pPr>
            <a:lvl2pPr>
              <a:buClr>
                <a:srgbClr val="FFFFFF"/>
              </a:buClr>
              <a:buSzPct val="70000"/>
              <a:buFont typeface="Wingdings" pitchFamily="2" charset="2"/>
              <a:buChar char="l"/>
              <a:defRPr>
                <a:solidFill>
                  <a:srgbClr val="FFFFFF"/>
                </a:solidFill>
              </a:defRPr>
            </a:lvl2pPr>
            <a:lvl3pPr>
              <a:buClr>
                <a:srgbClr val="FFFFFF"/>
              </a:buClr>
              <a:buSzPct val="70000"/>
              <a:buFont typeface="Wingdings" pitchFamily="2" charset="2"/>
              <a:buChar char="l"/>
              <a:defRPr>
                <a:solidFill>
                  <a:srgbClr val="FFFFFF"/>
                </a:solidFill>
              </a:defRPr>
            </a:lvl3pPr>
            <a:lvl4pPr>
              <a:buClr>
                <a:srgbClr val="FFFFFF"/>
              </a:buClr>
              <a:buSzPct val="70000"/>
              <a:buFont typeface="Wingdings" pitchFamily="2" charset="2"/>
              <a:buChar char="l"/>
              <a:defRPr>
                <a:solidFill>
                  <a:srgbClr val="FFFFFF"/>
                </a:solidFill>
              </a:defRPr>
            </a:lvl4pPr>
            <a:lvl5pPr>
              <a:buClr>
                <a:srgbClr val="FFFFFF"/>
              </a:buClr>
              <a:buSzPct val="70000"/>
              <a:buFont typeface="Wingdings" pitchFamily="2" charset="2"/>
              <a:buChar char="l"/>
              <a:defRPr>
                <a:solidFill>
                  <a:srgbClr val="FFFFFF"/>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solidFill>
                  <a:srgbClr val="FFFFFF"/>
                </a:solidFill>
              </a:defRPr>
            </a:lvl1pPr>
          </a:lstStyle>
          <a:p>
            <a:r>
              <a:rPr lang="en-US"/>
              <a:t>Click to edit Master title style</a:t>
            </a:r>
            <a:endParaRPr lang="en-US" dirty="0"/>
          </a:p>
        </p:txBody>
      </p:sp>
      <p:sp>
        <p:nvSpPr>
          <p:cNvPr id="6" name="Text Placeholder 5"/>
          <p:cNvSpPr>
            <a:spLocks noGrp="1"/>
          </p:cNvSpPr>
          <p:nvPr>
            <p:ph type="body" sz="quarter" idx="10"/>
          </p:nvPr>
        </p:nvSpPr>
        <p:spPr bwMode="white">
          <a:xfrm>
            <a:off x="381000" y="1411553"/>
            <a:ext cx="8382000" cy="2200602"/>
          </a:xfrm>
        </p:spPr>
        <p:txBody>
          <a:bodyPr/>
          <a:lstStyle>
            <a:lvl1pPr>
              <a:buClr>
                <a:srgbClr val="FFFFFF"/>
              </a:buClr>
              <a:buSzPct val="70000"/>
              <a:buFont typeface="Wingdings" pitchFamily="2" charset="2"/>
              <a:buChar char="l"/>
              <a:defRPr>
                <a:solidFill>
                  <a:srgbClr val="FFFFFF"/>
                </a:solidFill>
              </a:defRPr>
            </a:lvl1pPr>
            <a:lvl2pPr>
              <a:buClr>
                <a:srgbClr val="FFFFFF"/>
              </a:buClr>
              <a:buSzPct val="70000"/>
              <a:buFont typeface="Wingdings" pitchFamily="2" charset="2"/>
              <a:buChar char="l"/>
              <a:defRPr>
                <a:solidFill>
                  <a:srgbClr val="FFFFFF"/>
                </a:solidFill>
              </a:defRPr>
            </a:lvl2pPr>
            <a:lvl3pPr>
              <a:buClr>
                <a:srgbClr val="FFFFFF"/>
              </a:buClr>
              <a:buSzPct val="70000"/>
              <a:buFont typeface="Wingdings" pitchFamily="2" charset="2"/>
              <a:buChar char="l"/>
              <a:defRPr>
                <a:solidFill>
                  <a:srgbClr val="FFFFFF"/>
                </a:solidFill>
              </a:defRPr>
            </a:lvl3pPr>
            <a:lvl4pPr>
              <a:buClr>
                <a:srgbClr val="FFFFFF"/>
              </a:buClr>
              <a:buSzPct val="70000"/>
              <a:buFont typeface="Wingdings" pitchFamily="2" charset="2"/>
              <a:buChar char="l"/>
              <a:defRPr>
                <a:solidFill>
                  <a:srgbClr val="FFFFFF"/>
                </a:solidFill>
              </a:defRPr>
            </a:lvl4pPr>
            <a:lvl5pPr>
              <a:buClr>
                <a:srgbClr val="FFFFFF"/>
              </a:buClr>
              <a:buSzPct val="70000"/>
              <a:buFont typeface="Wingdings" pitchFamily="2" charset="2"/>
              <a:buChar char="l"/>
              <a:defRPr>
                <a:solidFill>
                  <a:srgbClr val="FFFFFF"/>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6"/>
          <p:cNvSpPr>
            <a:spLocks noGrp="1"/>
          </p:cNvSpPr>
          <p:nvPr>
            <p:ph type="body" sz="quarter" idx="11"/>
          </p:nvPr>
        </p:nvSpPr>
        <p:spPr>
          <a:xfrm>
            <a:off x="0" y="6238875"/>
            <a:ext cx="9144001" cy="619125"/>
          </a:xfrm>
          <a:solidFill>
            <a:srgbClr val="FFFF99"/>
          </a:solidFill>
        </p:spPr>
        <p:txBody>
          <a:bodyPr wrap="square" lIns="152394" tIns="76197" rIns="152394" bIns="76197" anchor="b" anchorCtr="0">
            <a:noAutofit/>
          </a:bodyPr>
          <a:lstStyle>
            <a:lvl1pPr algn="r">
              <a:buFont typeface="Arial" pitchFamily="34" charset="0"/>
              <a:buNone/>
              <a:defRPr>
                <a:solidFill>
                  <a:srgbClr val="000000"/>
                </a:solidFill>
                <a:effectLst/>
                <a:latin typeface="+mj-lt"/>
              </a:defRPr>
            </a:lvl1pPr>
          </a:lstStyle>
          <a:p>
            <a:pPr lvl="0"/>
            <a:r>
              <a:rPr lang="en-US"/>
              <a:t>Edit Master text styles</a:t>
            </a:r>
          </a:p>
        </p:txBody>
      </p:sp>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emo, Video etc. &quot;special&quot; slides">
    <p:spTree>
      <p:nvGrpSpPr>
        <p:cNvPr id="1" name=""/>
        <p:cNvGrpSpPr/>
        <p:nvPr/>
      </p:nvGrpSpPr>
      <p:grpSpPr>
        <a:xfrm>
          <a:off x="0" y="0"/>
          <a:ext cx="0" cy="0"/>
          <a:chOff x="0" y="0"/>
          <a:chExt cx="0" cy="0"/>
        </a:xfrm>
      </p:grpSpPr>
      <p:sp>
        <p:nvSpPr>
          <p:cNvPr id="2" name="Title 1"/>
          <p:cNvSpPr>
            <a:spLocks noGrp="1"/>
          </p:cNvSpPr>
          <p:nvPr>
            <p:ph type="ctrTitle"/>
          </p:nvPr>
        </p:nvSpPr>
        <p:spPr>
          <a:xfrm>
            <a:off x="1369219" y="649805"/>
            <a:ext cx="7043208" cy="1523494"/>
          </a:xfrm>
        </p:spPr>
        <p:txBody>
          <a:bodyPr anchor="ctr" anchorCtr="0">
            <a:noAutofit/>
          </a:bodyPr>
          <a:lstStyle>
            <a:lvl1pPr>
              <a:lnSpc>
                <a:spcPct val="90000"/>
              </a:lnSpc>
              <a:defRPr sz="5400"/>
            </a:lvl1pPr>
          </a:lstStyle>
          <a:p>
            <a:r>
              <a:rPr lang="en-US"/>
              <a:t>Click to edit Master title style</a:t>
            </a:r>
            <a:endParaRPr lang="en-US" dirty="0"/>
          </a:p>
        </p:txBody>
      </p:sp>
      <p:sp>
        <p:nvSpPr>
          <p:cNvPr id="3" name="Subtitle 2"/>
          <p:cNvSpPr>
            <a:spLocks noGrp="1"/>
          </p:cNvSpPr>
          <p:nvPr>
            <p:ph type="subTitle" idx="1"/>
          </p:nvPr>
        </p:nvSpPr>
        <p:spPr>
          <a:xfrm>
            <a:off x="1368955" y="4344988"/>
            <a:ext cx="7043208" cy="461665"/>
          </a:xfrm>
        </p:spPr>
        <p:txBody>
          <a:bodyPr>
            <a:noAutofit/>
          </a:bodyPr>
          <a:lstStyle>
            <a:lvl1pPr marL="0" indent="0" algn="l">
              <a:lnSpc>
                <a:spcPct val="90000"/>
              </a:lnSpc>
              <a:spcBef>
                <a:spcPts val="0"/>
              </a:spcBef>
              <a:buNone/>
              <a:defRPr>
                <a:solidFill>
                  <a:schemeClr val="tx1"/>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722049" y="2355850"/>
            <a:ext cx="7690114" cy="1384994"/>
          </a:xfrm>
        </p:spPr>
        <p:txBody>
          <a:bodyPr anchor="t" anchorCtr="0">
            <a:noAutofit/>
            <a:scene3d>
              <a:camera prst="orthographicFront"/>
              <a:lightRig rig="flat" dir="t"/>
            </a:scene3d>
            <a:sp3d extrusionH="88900" contourW="2540">
              <a:bevelT w="38100" h="31750"/>
              <a:contourClr>
                <a:srgbClr val="F4A234"/>
              </a:contourClr>
            </a:sp3d>
          </a:bodyPr>
          <a:lstStyle>
            <a:lvl1pPr marL="0" indent="0" algn="l">
              <a:buFont typeface="Arial" pitchFamily="34" charset="0"/>
              <a:buNone/>
              <a:defRPr kumimoji="0" lang="en-US" sz="10000" b="1" i="1" u="none" strike="noStrike" kern="1200" cap="none" spc="-642" normalizeH="0" baseline="0" noProof="0" dirty="0" smtClean="0">
                <a:ln w="11430"/>
                <a:gradFill>
                  <a:gsLst>
                    <a:gs pos="0">
                      <a:srgbClr val="0066FF"/>
                    </a:gs>
                    <a:gs pos="28000">
                      <a:srgbClr val="2E59B0"/>
                    </a:gs>
                    <a:gs pos="62000">
                      <a:srgbClr val="2B395F"/>
                    </a:gs>
                    <a:gs pos="88000">
                      <a:srgbClr val="000000"/>
                    </a:gs>
                  </a:gsLst>
                  <a:lin ang="5400000"/>
                </a:gradFill>
                <a:effectLst>
                  <a:outerShdw blurRad="50800" dist="39000" dir="5460000" algn="tl">
                    <a:srgbClr val="000000">
                      <a:alpha val="38000"/>
                    </a:srgbClr>
                  </a:outerShdw>
                </a:effectLst>
                <a:uLnTx/>
                <a:uFillTx/>
                <a:latin typeface="+mn-lt"/>
                <a:ea typeface="+mn-ea"/>
                <a:cs typeface="+mn-cs"/>
              </a:defRPr>
            </a:lvl1pPr>
          </a:lstStyle>
          <a:p>
            <a:pPr lvl="0"/>
            <a:r>
              <a:rPr lang="en-US" dirty="0"/>
              <a:t>click to…</a:t>
            </a:r>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722313" y="1905000"/>
            <a:ext cx="8040688" cy="193899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spTree>
      <p:nvGrpSpPr>
        <p:cNvPr id="1" name=""/>
        <p:cNvGrpSpPr/>
        <p:nvPr/>
      </p:nvGrpSpPr>
      <p:grpSpPr>
        <a:xfrm>
          <a:off x="0" y="0"/>
          <a:ext cx="0" cy="0"/>
          <a:chOff x="0" y="0"/>
          <a:chExt cx="0" cy="0"/>
        </a:xfrm>
      </p:grpSpPr>
      <p:sp>
        <p:nvSpPr>
          <p:cNvPr id="2" name="Title 1"/>
          <p:cNvSpPr>
            <a:spLocks noGrp="1"/>
          </p:cNvSpPr>
          <p:nvPr>
            <p:ph type="ctrTitle"/>
          </p:nvPr>
        </p:nvSpPr>
        <p:spPr>
          <a:xfrm>
            <a:off x="1369219" y="649805"/>
            <a:ext cx="7043208" cy="1523494"/>
          </a:xfrm>
        </p:spPr>
        <p:txBody>
          <a:bodyPr anchor="ctr" anchorCtr="0">
            <a:noAutofit/>
          </a:bodyPr>
          <a:lstStyle>
            <a:lvl1pPr>
              <a:lnSpc>
                <a:spcPct val="90000"/>
              </a:lnSpc>
              <a:defRPr sz="5400"/>
            </a:lvl1pPr>
          </a:lstStyle>
          <a:p>
            <a:r>
              <a:rPr lang="en-US"/>
              <a:t>Click to edit Master title style</a:t>
            </a:r>
            <a:endParaRPr lang="en-US" dirty="0"/>
          </a:p>
        </p:txBody>
      </p:sp>
      <p:sp>
        <p:nvSpPr>
          <p:cNvPr id="3" name="Subtitle 2"/>
          <p:cNvSpPr>
            <a:spLocks noGrp="1"/>
          </p:cNvSpPr>
          <p:nvPr>
            <p:ph type="subTitle" idx="1"/>
          </p:nvPr>
        </p:nvSpPr>
        <p:spPr>
          <a:xfrm>
            <a:off x="1368955" y="4344988"/>
            <a:ext cx="7043208" cy="461665"/>
          </a:xfrm>
        </p:spPr>
        <p:txBody>
          <a:bodyPr>
            <a:noAutofit/>
          </a:bodyPr>
          <a:lstStyle>
            <a:lvl1pPr marL="0" indent="0" algn="l">
              <a:lnSpc>
                <a:spcPct val="90000"/>
              </a:lnSpc>
              <a:spcBef>
                <a:spcPts val="0"/>
              </a:spcBef>
              <a:buNone/>
              <a:defRPr>
                <a:solidFill>
                  <a:schemeClr val="tx1"/>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a:t>Click to edit Master subtitle style</a:t>
            </a:r>
            <a:endParaRPr lang="en-US" dirty="0"/>
          </a:p>
        </p:txBody>
      </p:sp>
      <p:sp>
        <p:nvSpPr>
          <p:cNvPr id="7" name="Text Placeholder 6"/>
          <p:cNvSpPr>
            <a:spLocks noGrp="1"/>
          </p:cNvSpPr>
          <p:nvPr>
            <p:ph type="body" sz="quarter" idx="10" hasCustomPrompt="1"/>
          </p:nvPr>
        </p:nvSpPr>
        <p:spPr>
          <a:xfrm>
            <a:off x="722049" y="2355850"/>
            <a:ext cx="7690114" cy="1384994"/>
          </a:xfrm>
        </p:spPr>
        <p:txBody>
          <a:bodyPr anchor="t" anchorCtr="0">
            <a:noAutofit/>
            <a:scene3d>
              <a:camera prst="orthographicFront"/>
              <a:lightRig rig="flat" dir="t"/>
            </a:scene3d>
            <a:sp3d extrusionH="88900" contourW="2540">
              <a:bevelT w="38100" h="31750"/>
              <a:contourClr>
                <a:srgbClr val="F4A234"/>
              </a:contourClr>
            </a:sp3d>
          </a:bodyPr>
          <a:lstStyle>
            <a:lvl1pPr marL="0" indent="0" algn="l">
              <a:buFont typeface="Arial" pitchFamily="34" charset="0"/>
              <a:buNone/>
              <a:defRPr kumimoji="0" lang="en-US" sz="10000" b="1" i="1" u="none" strike="noStrike" kern="1200" cap="none" spc="-642" normalizeH="0" baseline="0" noProof="0" dirty="0" smtClean="0">
                <a:ln w="11430"/>
                <a:gradFill>
                  <a:gsLst>
                    <a:gs pos="0">
                      <a:srgbClr val="0066FF"/>
                    </a:gs>
                    <a:gs pos="28000">
                      <a:srgbClr val="2E59B0"/>
                    </a:gs>
                    <a:gs pos="62000">
                      <a:srgbClr val="2B395F"/>
                    </a:gs>
                    <a:gs pos="88000">
                      <a:srgbClr val="000000"/>
                    </a:gs>
                  </a:gsLst>
                  <a:lin ang="5400000"/>
                </a:gradFill>
                <a:effectLst>
                  <a:outerShdw blurRad="50800" dist="39000" dir="5460000" algn="tl">
                    <a:srgbClr val="000000">
                      <a:alpha val="38000"/>
                    </a:srgbClr>
                  </a:outerShdw>
                </a:effectLst>
                <a:uLnTx/>
                <a:uFillTx/>
                <a:latin typeface="+mn-lt"/>
                <a:ea typeface="+mn-ea"/>
                <a:cs typeface="+mn-cs"/>
              </a:defRPr>
            </a:lvl1pPr>
          </a:lstStyle>
          <a:p>
            <a:pPr lvl="0"/>
            <a:r>
              <a:rPr lang="en-US" dirty="0"/>
              <a:t>click to…</a:t>
            </a:r>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381000" y="1411552"/>
            <a:ext cx="8382000" cy="221086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381000" y="1412875"/>
            <a:ext cx="8382000" cy="221086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1000" y="1411553"/>
            <a:ext cx="4114800" cy="2129814"/>
          </a:xfrm>
        </p:spPr>
        <p:txBody>
          <a:bodyPr/>
          <a:lstStyle>
            <a:lvl1pPr marL="339976" indent="-339976">
              <a:lnSpc>
                <a:spcPct val="90000"/>
              </a:lnSpc>
              <a:defRPr sz="2800"/>
            </a:lvl1pPr>
            <a:lvl2pPr marL="673338" indent="-325424">
              <a:lnSpc>
                <a:spcPct val="90000"/>
              </a:lnSpc>
              <a:defRPr sz="2400"/>
            </a:lvl2pPr>
            <a:lvl3pPr marL="953785" indent="-288384">
              <a:lnSpc>
                <a:spcPct val="90000"/>
              </a:lnSpc>
              <a:defRPr sz="2000"/>
            </a:lvl3pPr>
            <a:lvl4pPr marL="1227618" indent="-273833">
              <a:lnSpc>
                <a:spcPct val="90000"/>
              </a:lnSpc>
              <a:defRPr sz="1800"/>
            </a:lvl4pPr>
            <a:lvl5pPr marL="1516002" indent="-280447">
              <a:lnSpc>
                <a:spcPct val="90000"/>
              </a:lnSpc>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411553"/>
            <a:ext cx="4114800" cy="2129814"/>
          </a:xfrm>
        </p:spPr>
        <p:txBody>
          <a:bodyPr/>
          <a:lstStyle>
            <a:lvl1pPr marL="347914" indent="-347914">
              <a:lnSpc>
                <a:spcPct val="90000"/>
              </a:lnSpc>
              <a:defRPr sz="2800"/>
            </a:lvl1pPr>
            <a:lvl2pPr marL="673338" indent="-339976">
              <a:lnSpc>
                <a:spcPct val="90000"/>
              </a:lnSpc>
              <a:defRPr sz="2400"/>
            </a:lvl2pPr>
            <a:lvl3pPr marL="961722" indent="-302936">
              <a:lnSpc>
                <a:spcPct val="90000"/>
              </a:lnSpc>
              <a:defRPr sz="2000"/>
            </a:lvl3pPr>
            <a:lvl4pPr marL="1227618" indent="-265896">
              <a:lnSpc>
                <a:spcPct val="90000"/>
              </a:lnSpc>
              <a:defRPr sz="1800"/>
            </a:lvl4pPr>
            <a:lvl5pPr marL="1516002" indent="-273833">
              <a:lnSpc>
                <a:spcPct val="90000"/>
              </a:lnSpc>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381000" y="1411553"/>
            <a:ext cx="4114800" cy="692498"/>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a:t>Edit Master text styles</a:t>
            </a:r>
          </a:p>
        </p:txBody>
      </p:sp>
      <p:sp>
        <p:nvSpPr>
          <p:cNvPr id="4" name="Content Placeholder 3"/>
          <p:cNvSpPr>
            <a:spLocks noGrp="1"/>
          </p:cNvSpPr>
          <p:nvPr>
            <p:ph sz="half" idx="2"/>
          </p:nvPr>
        </p:nvSpPr>
        <p:spPr>
          <a:xfrm>
            <a:off x="380999" y="2174875"/>
            <a:ext cx="4114800" cy="1537344"/>
          </a:xfrm>
        </p:spPr>
        <p:txBody>
          <a:bodyPr/>
          <a:lstStyle>
            <a:lvl1pPr marL="281770" indent="-281770">
              <a:defRPr sz="2300"/>
            </a:lvl1pPr>
            <a:lvl2pPr marL="562218" indent="-265896">
              <a:defRPr sz="2000"/>
            </a:lvl2pPr>
            <a:lvl3pPr marL="813562" indent="-243407">
              <a:defRPr sz="1800"/>
            </a:lvl3pPr>
            <a:lvl4pPr marL="1050354" indent="-228856">
              <a:defRPr sz="1700"/>
            </a:lvl4pPr>
            <a:lvl5pPr marL="1279210" indent="-206367">
              <a:defRPr sz="17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5981" y="1411553"/>
            <a:ext cx="4117019" cy="692498"/>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a:t>Edit Master text styles</a:t>
            </a:r>
          </a:p>
        </p:txBody>
      </p:sp>
      <p:sp>
        <p:nvSpPr>
          <p:cNvPr id="6" name="Content Placeholder 5"/>
          <p:cNvSpPr>
            <a:spLocks noGrp="1"/>
          </p:cNvSpPr>
          <p:nvPr>
            <p:ph sz="quarter" idx="4"/>
          </p:nvPr>
        </p:nvSpPr>
        <p:spPr>
          <a:xfrm>
            <a:off x="4645026" y="2174875"/>
            <a:ext cx="4117974" cy="1537344"/>
          </a:xfrm>
        </p:spPr>
        <p:txBody>
          <a:bodyPr/>
          <a:lstStyle>
            <a:lvl1pPr marL="296321" indent="-296321">
              <a:defRPr sz="2300"/>
            </a:lvl1pPr>
            <a:lvl2pPr marL="570155" indent="-273833">
              <a:defRPr sz="2000"/>
            </a:lvl2pPr>
            <a:lvl3pPr marL="821499" indent="-244730">
              <a:defRPr sz="1800"/>
            </a:lvl3pPr>
            <a:lvl4pPr marL="1050354" indent="-236793">
              <a:defRPr sz="1700"/>
            </a:lvl4pPr>
            <a:lvl5pPr marL="1279210" indent="-220919">
              <a:defRPr sz="17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WALKIN - Prints in GRAYSCALE">
    <p:spTree>
      <p:nvGrpSpPr>
        <p:cNvPr id="1" name=""/>
        <p:cNvGrpSpPr/>
        <p:nvPr/>
      </p:nvGrpSpPr>
      <p:grpSpPr>
        <a:xfrm>
          <a:off x="0" y="0"/>
          <a:ext cx="0" cy="0"/>
          <a:chOff x="0" y="0"/>
          <a:chExt cx="0" cy="0"/>
        </a:xfrm>
      </p:grpSpPr>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amp;ehk=NxxWKX2ca37n7s1b7sQ64g&amp;r=0&amp;pid=OfficeInsert"/><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theme" Target="../theme/theme2.xml"/><Relationship Id="rId1" Type="http://schemas.openxmlformats.org/officeDocument/2006/relationships/slideLayout" Target="../slideLayouts/slideLayout13.xml"/><Relationship Id="rId4" Type="http://schemas.openxmlformats.org/officeDocument/2006/relationships/image" Target="../media/image6.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Picture 25" descr="7-00029_BAK_v03TOP"/>
          <p:cNvPicPr>
            <a:picLocks noChangeAspect="1" noChangeArrowheads="1"/>
          </p:cNvPicPr>
          <p:nvPr/>
        </p:nvPicPr>
        <p:blipFill>
          <a:blip r:embed="rId14"/>
          <a:srcRect/>
          <a:stretch>
            <a:fillRect/>
          </a:stretch>
        </p:blipFill>
        <p:spPr bwMode="auto">
          <a:xfrm>
            <a:off x="-15875" y="6007100"/>
            <a:ext cx="9159875" cy="849313"/>
          </a:xfrm>
          <a:prstGeom prst="rect">
            <a:avLst/>
          </a:prstGeom>
          <a:noFill/>
        </p:spPr>
      </p:pic>
      <p:sp>
        <p:nvSpPr>
          <p:cNvPr id="2" name="Title Placeholder 1"/>
          <p:cNvSpPr>
            <a:spLocks noGrp="1"/>
          </p:cNvSpPr>
          <p:nvPr>
            <p:ph type="title"/>
          </p:nvPr>
        </p:nvSpPr>
        <p:spPr>
          <a:xfrm>
            <a:off x="381000" y="230188"/>
            <a:ext cx="8382000" cy="664797"/>
          </a:xfrm>
          <a:prstGeom prst="rect">
            <a:avLst/>
          </a:prstGeom>
        </p:spPr>
        <p:txBody>
          <a:bodyPr vert="horz" wrap="square" lIns="0" tIns="0" rIns="0" bIns="0" rtlCol="0" anchor="t">
            <a:spAutoFit/>
          </a:bodyPr>
          <a:lstStyle/>
          <a:p>
            <a:r>
              <a:rPr lang="en-US"/>
              <a:t>Click to edit Master title style</a:t>
            </a:r>
            <a:endParaRPr lang="en-US" dirty="0"/>
          </a:p>
        </p:txBody>
      </p:sp>
      <p:sp>
        <p:nvSpPr>
          <p:cNvPr id="3" name="Text Placeholder 2"/>
          <p:cNvSpPr>
            <a:spLocks noGrp="1"/>
          </p:cNvSpPr>
          <p:nvPr>
            <p:ph type="body" idx="1"/>
          </p:nvPr>
        </p:nvSpPr>
        <p:spPr>
          <a:xfrm>
            <a:off x="381000" y="1412875"/>
            <a:ext cx="8382000" cy="2135969"/>
          </a:xfrm>
          <a:prstGeom prst="rect">
            <a:avLst/>
          </a:prstGeom>
        </p:spPr>
        <p:txBody>
          <a:bodyPr vert="horz"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6892436" y="6324600"/>
            <a:ext cx="2113818" cy="381000"/>
          </a:xfrm>
          <a:prstGeom prst="rect">
            <a:avLst/>
          </a:prstGeom>
        </p:spPr>
      </p:pic>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61" r:id="rId12"/>
  </p:sldLayoutIdLst>
  <p:transition>
    <p:fade/>
  </p:transition>
  <p:txStyles>
    <p:titleStyle>
      <a:lvl1pPr algn="l" defTabSz="914363" rtl="0" eaLnBrk="1" latinLnBrk="0" hangingPunct="1">
        <a:lnSpc>
          <a:spcPct val="90000"/>
        </a:lnSpc>
        <a:spcBef>
          <a:spcPct val="0"/>
        </a:spcBef>
        <a:buNone/>
        <a:defRPr lang="en-US" sz="4800" b="0" kern="1200" cap="none" spc="-150" dirty="0" smtClean="0">
          <a:ln w="3175">
            <a:noFill/>
          </a:ln>
          <a:gradFill>
            <a:gsLst>
              <a:gs pos="0">
                <a:srgbClr val="2E59B0"/>
              </a:gs>
              <a:gs pos="49000">
                <a:srgbClr val="161D32"/>
              </a:gs>
              <a:gs pos="100000">
                <a:srgbClr val="000000"/>
              </a:gs>
            </a:gsLst>
            <a:lin ang="5400000" scaled="0"/>
          </a:gradFill>
          <a:effectLst>
            <a:outerShdw blurRad="50800" dist="38100" dir="2700000" algn="tl" rotWithShape="0">
              <a:prstClr val="black">
                <a:alpha val="40000"/>
              </a:prstClr>
            </a:outerShdw>
          </a:effectLst>
          <a:latin typeface="+mj-lt"/>
          <a:ea typeface="+mn-ea"/>
          <a:cs typeface="Arial" charset="0"/>
        </a:defRPr>
      </a:lvl1pPr>
    </p:titleStyle>
    <p:bodyStyle>
      <a:lvl1pPr marL="396875" indent="-396875" algn="l" defTabSz="914363" rtl="0" eaLnBrk="1" latinLnBrk="0" hangingPunct="1">
        <a:lnSpc>
          <a:spcPct val="90000"/>
        </a:lnSpc>
        <a:spcBef>
          <a:spcPct val="20000"/>
        </a:spcBef>
        <a:buFontTx/>
        <a:buBlip>
          <a:blip r:embed="rId16"/>
        </a:buBlip>
        <a:defRPr sz="2800" kern="1200">
          <a:solidFill>
            <a:schemeClr val="tx1"/>
          </a:solidFill>
          <a:latin typeface="+mn-lt"/>
          <a:ea typeface="+mn-ea"/>
          <a:cs typeface="+mn-cs"/>
        </a:defRPr>
      </a:lvl1pPr>
      <a:lvl2pPr marL="914400" indent="-396875" algn="l" defTabSz="914363" rtl="0" eaLnBrk="1" latinLnBrk="0" hangingPunct="1">
        <a:lnSpc>
          <a:spcPct val="90000"/>
        </a:lnSpc>
        <a:spcBef>
          <a:spcPct val="20000"/>
        </a:spcBef>
        <a:buFontTx/>
        <a:buBlip>
          <a:blip r:embed="rId17"/>
        </a:buBlip>
        <a:defRPr sz="2800" kern="1200">
          <a:solidFill>
            <a:schemeClr val="tx1"/>
          </a:solidFill>
          <a:latin typeface="+mn-lt"/>
          <a:ea typeface="+mn-ea"/>
          <a:cs typeface="+mn-cs"/>
        </a:defRPr>
      </a:lvl2pPr>
      <a:lvl3pPr marL="1258888" indent="-344488" algn="l" defTabSz="914363" rtl="0" eaLnBrk="1" latinLnBrk="0" hangingPunct="1">
        <a:lnSpc>
          <a:spcPct val="90000"/>
        </a:lnSpc>
        <a:spcBef>
          <a:spcPct val="20000"/>
        </a:spcBef>
        <a:buFontTx/>
        <a:buBlip>
          <a:blip r:embed="rId17"/>
        </a:buBlip>
        <a:defRPr sz="2400" kern="1200">
          <a:solidFill>
            <a:schemeClr val="tx1"/>
          </a:solidFill>
          <a:latin typeface="+mn-lt"/>
          <a:ea typeface="+mn-ea"/>
          <a:cs typeface="+mn-cs"/>
        </a:defRPr>
      </a:lvl3pPr>
      <a:lvl4pPr marL="1604963" indent="-346075" algn="l" defTabSz="914363" rtl="0" eaLnBrk="1" latinLnBrk="0" hangingPunct="1">
        <a:lnSpc>
          <a:spcPct val="90000"/>
        </a:lnSpc>
        <a:spcBef>
          <a:spcPct val="20000"/>
        </a:spcBef>
        <a:buFontTx/>
        <a:buBlip>
          <a:blip r:embed="rId17"/>
        </a:buBlip>
        <a:defRPr sz="2400" kern="1200">
          <a:solidFill>
            <a:schemeClr val="tx1"/>
          </a:solidFill>
          <a:latin typeface="+mn-lt"/>
          <a:ea typeface="+mn-ea"/>
          <a:cs typeface="+mn-cs"/>
        </a:defRPr>
      </a:lvl4pPr>
      <a:lvl5pPr marL="1941513" indent="-336550" algn="l" defTabSz="914363" rtl="0" eaLnBrk="1" latinLnBrk="0" hangingPunct="1">
        <a:lnSpc>
          <a:spcPct val="90000"/>
        </a:lnSpc>
        <a:spcBef>
          <a:spcPct val="20000"/>
        </a:spcBef>
        <a:buFontTx/>
        <a:buBlip>
          <a:blip r:embed="rId17"/>
        </a:buBlip>
        <a:defRPr sz="2400" kern="1200">
          <a:solidFill>
            <a:schemeClr val="tx1"/>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4" name="Picture 3" descr="white rectangle.png"/>
          <p:cNvPicPr>
            <a:picLocks noChangeAspect="1"/>
          </p:cNvPicPr>
          <p:nvPr/>
        </p:nvPicPr>
        <p:blipFill>
          <a:blip r:embed="rId4"/>
          <a:srcRect b="10453"/>
          <a:stretch>
            <a:fillRect/>
          </a:stretch>
        </p:blipFill>
        <p:spPr>
          <a:xfrm>
            <a:off x="0" y="1299706"/>
            <a:ext cx="9144000" cy="5558294"/>
          </a:xfrm>
          <a:prstGeom prst="rect">
            <a:avLst/>
          </a:prstGeom>
        </p:spPr>
      </p:pic>
      <p:sp>
        <p:nvSpPr>
          <p:cNvPr id="2" name="Title Placeholder 1"/>
          <p:cNvSpPr>
            <a:spLocks noGrp="1"/>
          </p:cNvSpPr>
          <p:nvPr>
            <p:ph type="title"/>
          </p:nvPr>
        </p:nvSpPr>
        <p:spPr>
          <a:xfrm>
            <a:off x="381000" y="230188"/>
            <a:ext cx="8382000" cy="664797"/>
          </a:xfrm>
          <a:prstGeom prst="rect">
            <a:avLst/>
          </a:prstGeom>
        </p:spPr>
        <p:txBody>
          <a:bodyPr vert="horz" wrap="square" lIns="0" tIns="0" rIns="0" bIns="0" rtlCol="0" anchor="t">
            <a:spAutoFit/>
          </a:bodyPr>
          <a:lstStyle/>
          <a:p>
            <a:r>
              <a:rPr lang="en-US" dirty="0"/>
              <a:t>Click to edit Master title style</a:t>
            </a:r>
          </a:p>
        </p:txBody>
      </p:sp>
      <p:sp>
        <p:nvSpPr>
          <p:cNvPr id="3" name="Text Placeholder 2"/>
          <p:cNvSpPr>
            <a:spLocks noGrp="1"/>
          </p:cNvSpPr>
          <p:nvPr>
            <p:ph type="body" idx="1"/>
          </p:nvPr>
        </p:nvSpPr>
        <p:spPr>
          <a:xfrm>
            <a:off x="722312" y="1905000"/>
            <a:ext cx="8040688" cy="2108269"/>
          </a:xfrm>
          <a:prstGeom prst="rect">
            <a:avLst/>
          </a:prstGeom>
        </p:spPr>
        <p:txBody>
          <a:bodyPr vert="horz" wrap="square" lIns="0" tIns="0" rIns="0" bIns="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 bg1="lt1" tx1="dk1" bg2="lt2" tx2="dk2" accent1="accent1" accent2="accent2" accent3="accent3" accent4="accent4" accent5="accent5" accent6="accent6" hlink="hlink" folHlink="folHlink"/>
  <p:sldLayoutIdLst>
    <p:sldLayoutId id="2147483675" r:id="rId1"/>
  </p:sldLayoutIdLst>
  <p:transition>
    <p:fade/>
  </p:transition>
  <p:txStyles>
    <p:titleStyle>
      <a:lvl1pPr algn="l" defTabSz="914363" rtl="0" eaLnBrk="1" latinLnBrk="0" hangingPunct="1">
        <a:lnSpc>
          <a:spcPct val="90000"/>
        </a:lnSpc>
        <a:spcBef>
          <a:spcPct val="0"/>
        </a:spcBef>
        <a:buNone/>
        <a:defRPr lang="en-US" sz="4800" b="0" kern="1200" cap="none" spc="-125" dirty="0" smtClean="0">
          <a:ln w="3175">
            <a:noFill/>
          </a:ln>
          <a:gradFill>
            <a:gsLst>
              <a:gs pos="0">
                <a:srgbClr val="2E59B0"/>
              </a:gs>
              <a:gs pos="49000">
                <a:srgbClr val="161D32"/>
              </a:gs>
              <a:gs pos="100000">
                <a:srgbClr val="000000"/>
              </a:gs>
            </a:gsLst>
            <a:lin ang="5400000" scaled="0"/>
          </a:gradFill>
          <a:effectLst>
            <a:outerShdw blurRad="50800" dist="38100" dir="2700000" algn="tl" rotWithShape="0">
              <a:prstClr val="black">
                <a:alpha val="40000"/>
              </a:prstClr>
            </a:outerShdw>
          </a:effectLst>
          <a:latin typeface="+mj-lt"/>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3000" b="1" kern="1200">
          <a:solidFill>
            <a:schemeClr val="tx1"/>
          </a:solidFill>
          <a:latin typeface="Courier New" pitchFamily="49" charset="0"/>
          <a:ea typeface="+mn-ea"/>
          <a:cs typeface="Courier New" pitchFamily="49" charset="0"/>
        </a:defRPr>
      </a:lvl1pPr>
      <a:lvl2pPr marL="384954" indent="-7937" algn="l" defTabSz="914363" rtl="0" eaLnBrk="1" latinLnBrk="0" hangingPunct="1">
        <a:lnSpc>
          <a:spcPct val="90000"/>
        </a:lnSpc>
        <a:spcBef>
          <a:spcPct val="20000"/>
        </a:spcBef>
        <a:buFont typeface="Arial" pitchFamily="34" charset="0"/>
        <a:buNone/>
        <a:defRPr sz="2800" b="1" kern="1200">
          <a:solidFill>
            <a:schemeClr val="tx1"/>
          </a:solidFill>
          <a:latin typeface="Courier New" pitchFamily="49" charset="0"/>
          <a:ea typeface="+mn-ea"/>
          <a:cs typeface="Courier New" pitchFamily="49" charset="0"/>
        </a:defRPr>
      </a:lvl2pPr>
      <a:lvl3pPr marL="761970"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3pPr>
      <a:lvl4pPr marL="1094009"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4pPr>
      <a:lvl5pPr marL="1426047" indent="0"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amp;ehk=5K6X7gYTVl"/><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133600" y="381000"/>
            <a:ext cx="4872345" cy="838200"/>
          </a:xfrm>
        </p:spPr>
        <p:txBody>
          <a:bodyPr anchor="ctr"/>
          <a:lstStyle/>
          <a:p>
            <a:pPr algn="ctr"/>
            <a:r>
              <a:rPr lang="en-US" sz="4400" dirty="0"/>
              <a:t>Final Presentation</a:t>
            </a:r>
          </a:p>
        </p:txBody>
      </p:sp>
      <p:sp>
        <p:nvSpPr>
          <p:cNvPr id="3" name="Subtitle 2"/>
          <p:cNvSpPr>
            <a:spLocks noGrp="1"/>
          </p:cNvSpPr>
          <p:nvPr>
            <p:ph type="subTitle" idx="1"/>
          </p:nvPr>
        </p:nvSpPr>
        <p:spPr>
          <a:xfrm>
            <a:off x="1199036" y="3048000"/>
            <a:ext cx="6741470" cy="1219200"/>
          </a:xfrm>
        </p:spPr>
        <p:txBody>
          <a:bodyPr>
            <a:normAutofit fontScale="85000" lnSpcReduction="10000"/>
          </a:bodyPr>
          <a:lstStyle/>
          <a:p>
            <a:pPr>
              <a:lnSpc>
                <a:spcPct val="110000"/>
              </a:lnSpc>
            </a:pPr>
            <a:r>
              <a:rPr lang="en-US" sz="2400" b="1" dirty="0">
                <a:solidFill>
                  <a:srgbClr val="192442"/>
                </a:solidFill>
              </a:rPr>
              <a:t>Team Members: </a:t>
            </a:r>
            <a:r>
              <a:rPr lang="en-US" sz="2400" dirty="0">
                <a:solidFill>
                  <a:srgbClr val="192442"/>
                </a:solidFill>
              </a:rPr>
              <a:t>Angel Paredes, </a:t>
            </a:r>
            <a:r>
              <a:rPr lang="en-US" sz="2400" dirty="0" err="1">
                <a:solidFill>
                  <a:srgbClr val="192442"/>
                </a:solidFill>
              </a:rPr>
              <a:t>Darshana</a:t>
            </a:r>
            <a:r>
              <a:rPr lang="en-US" sz="2400" dirty="0">
                <a:solidFill>
                  <a:srgbClr val="192442"/>
                </a:solidFill>
              </a:rPr>
              <a:t> Sebastian</a:t>
            </a:r>
          </a:p>
          <a:p>
            <a:pPr>
              <a:lnSpc>
                <a:spcPct val="110000"/>
              </a:lnSpc>
            </a:pPr>
            <a:r>
              <a:rPr lang="en-US" sz="2400" b="1" dirty="0">
                <a:solidFill>
                  <a:srgbClr val="192442"/>
                </a:solidFill>
              </a:rPr>
              <a:t>Product Owner: </a:t>
            </a:r>
            <a:r>
              <a:rPr lang="en-US" sz="2400" dirty="0">
                <a:solidFill>
                  <a:srgbClr val="192442"/>
                </a:solidFill>
              </a:rPr>
              <a:t>Ali </a:t>
            </a:r>
            <a:r>
              <a:rPr lang="en-US" sz="2400" dirty="0" err="1">
                <a:solidFill>
                  <a:srgbClr val="192442"/>
                </a:solidFill>
              </a:rPr>
              <a:t>Aliabadi</a:t>
            </a:r>
            <a:r>
              <a:rPr lang="en-US" sz="2400" dirty="0">
                <a:solidFill>
                  <a:srgbClr val="192442"/>
                </a:solidFill>
              </a:rPr>
              <a:t>, </a:t>
            </a:r>
            <a:r>
              <a:rPr lang="en-US" sz="2400" dirty="0" err="1">
                <a:solidFill>
                  <a:srgbClr val="192442"/>
                </a:solidFill>
              </a:rPr>
              <a:t>Arash</a:t>
            </a:r>
            <a:r>
              <a:rPr lang="en-US" sz="2400" dirty="0">
                <a:solidFill>
                  <a:srgbClr val="192442"/>
                </a:solidFill>
              </a:rPr>
              <a:t> </a:t>
            </a:r>
            <a:r>
              <a:rPr lang="en-US" sz="2400" dirty="0" err="1">
                <a:solidFill>
                  <a:srgbClr val="192442"/>
                </a:solidFill>
              </a:rPr>
              <a:t>Shivazad</a:t>
            </a:r>
            <a:r>
              <a:rPr lang="en-US" sz="2400" dirty="0">
                <a:solidFill>
                  <a:srgbClr val="192442"/>
                </a:solidFill>
              </a:rPr>
              <a:t>, Hamid-</a:t>
            </a:r>
            <a:r>
              <a:rPr lang="en-US" sz="2400" dirty="0" err="1">
                <a:solidFill>
                  <a:srgbClr val="192442"/>
                </a:solidFill>
              </a:rPr>
              <a:t>reza</a:t>
            </a:r>
            <a:r>
              <a:rPr lang="en-US" sz="2400" dirty="0">
                <a:solidFill>
                  <a:srgbClr val="192442"/>
                </a:solidFill>
              </a:rPr>
              <a:t> </a:t>
            </a:r>
            <a:r>
              <a:rPr lang="en-US" sz="2400" dirty="0" err="1">
                <a:solidFill>
                  <a:srgbClr val="192442"/>
                </a:solidFill>
              </a:rPr>
              <a:t>Nazemi</a:t>
            </a:r>
            <a:endParaRPr lang="en-US" sz="2400" dirty="0">
              <a:solidFill>
                <a:srgbClr val="192442"/>
              </a:solidFill>
            </a:endParaRPr>
          </a:p>
          <a:p>
            <a:pPr>
              <a:lnSpc>
                <a:spcPct val="110000"/>
              </a:lnSpc>
            </a:pPr>
            <a:r>
              <a:rPr lang="en-US" sz="2400" b="1" dirty="0">
                <a:solidFill>
                  <a:srgbClr val="192442"/>
                </a:solidFill>
              </a:rPr>
              <a:t>Instructors: </a:t>
            </a:r>
            <a:r>
              <a:rPr lang="en-US" sz="2400" dirty="0" err="1">
                <a:solidFill>
                  <a:srgbClr val="192442"/>
                </a:solidFill>
              </a:rPr>
              <a:t>Masoud</a:t>
            </a:r>
            <a:r>
              <a:rPr lang="en-US" sz="2400" dirty="0">
                <a:solidFill>
                  <a:srgbClr val="192442"/>
                </a:solidFill>
              </a:rPr>
              <a:t> </a:t>
            </a:r>
            <a:r>
              <a:rPr lang="en-US" sz="2400" dirty="0" err="1">
                <a:solidFill>
                  <a:srgbClr val="192442"/>
                </a:solidFill>
              </a:rPr>
              <a:t>Sadjadi</a:t>
            </a:r>
            <a:r>
              <a:rPr lang="en-US" sz="2400" dirty="0">
                <a:solidFill>
                  <a:srgbClr val="192442"/>
                </a:solidFill>
              </a:rPr>
              <a:t>, Mohsen Taheri</a:t>
            </a:r>
          </a:p>
          <a:p>
            <a:pPr>
              <a:lnSpc>
                <a:spcPct val="110000"/>
              </a:lnSpc>
            </a:pPr>
            <a:r>
              <a:rPr lang="en-US" sz="2400" dirty="0"/>
              <a:t>		</a:t>
            </a:r>
          </a:p>
          <a:p>
            <a:pPr>
              <a:lnSpc>
                <a:spcPct val="110000"/>
              </a:lnSpc>
            </a:pPr>
            <a:endParaRPr lang="en-US" sz="2400" dirty="0"/>
          </a:p>
          <a:p>
            <a:pPr>
              <a:lnSpc>
                <a:spcPct val="110000"/>
              </a:lnSpc>
            </a:pPr>
            <a:endParaRPr lang="en-US" sz="2400" dirty="0"/>
          </a:p>
        </p:txBody>
      </p:sp>
      <p:sp>
        <p:nvSpPr>
          <p:cNvPr id="4" name="Title 1"/>
          <p:cNvSpPr txBox="1">
            <a:spLocks/>
          </p:cNvSpPr>
          <p:nvPr/>
        </p:nvSpPr>
        <p:spPr>
          <a:xfrm>
            <a:off x="2133599" y="914400"/>
            <a:ext cx="4872345" cy="838200"/>
          </a:xfrm>
          <a:prstGeom prst="rect">
            <a:avLst/>
          </a:prstGeom>
        </p:spPr>
        <p:txBody>
          <a:bodyPr vert="horz" wrap="square" lIns="0" tIns="0" rIns="0" bIns="0" rtlCol="0" anchor="ctr">
            <a:noAutofit/>
          </a:bodyPr>
          <a:lstStyle>
            <a:lvl1pPr algn="l" defTabSz="914363" rtl="0" eaLnBrk="1" latinLnBrk="0" hangingPunct="1">
              <a:lnSpc>
                <a:spcPct val="90000"/>
              </a:lnSpc>
              <a:spcBef>
                <a:spcPct val="0"/>
              </a:spcBef>
              <a:buNone/>
              <a:defRPr lang="en-US" sz="5400" b="0" kern="1200" cap="none" spc="-150">
                <a:ln w="3175">
                  <a:noFill/>
                </a:ln>
                <a:gradFill>
                  <a:gsLst>
                    <a:gs pos="0">
                      <a:srgbClr val="2E59B0"/>
                    </a:gs>
                    <a:gs pos="49000">
                      <a:srgbClr val="161D32"/>
                    </a:gs>
                    <a:gs pos="100000">
                      <a:srgbClr val="000000"/>
                    </a:gs>
                  </a:gsLst>
                  <a:lin ang="5400000" scaled="0"/>
                </a:gradFill>
                <a:effectLst>
                  <a:outerShdw blurRad="50800" dist="38100" dir="2700000" algn="tl" rotWithShape="0">
                    <a:prstClr val="black">
                      <a:alpha val="40000"/>
                    </a:prstClr>
                  </a:outerShdw>
                </a:effectLst>
                <a:latin typeface="+mj-lt"/>
                <a:ea typeface="+mn-ea"/>
                <a:cs typeface="Arial" charset="0"/>
              </a:defRPr>
            </a:lvl1pPr>
          </a:lstStyle>
          <a:p>
            <a:pPr algn="ctr"/>
            <a:r>
              <a:rPr lang="en-US" sz="3600" dirty="0"/>
              <a:t>Spring 2017</a:t>
            </a:r>
          </a:p>
        </p:txBody>
      </p:sp>
      <p:sp>
        <p:nvSpPr>
          <p:cNvPr id="5" name="Title 1"/>
          <p:cNvSpPr txBox="1">
            <a:spLocks/>
          </p:cNvSpPr>
          <p:nvPr/>
        </p:nvSpPr>
        <p:spPr>
          <a:xfrm>
            <a:off x="2133599" y="1866900"/>
            <a:ext cx="4872345" cy="838200"/>
          </a:xfrm>
          <a:prstGeom prst="rect">
            <a:avLst/>
          </a:prstGeom>
        </p:spPr>
        <p:txBody>
          <a:bodyPr vert="horz" wrap="square" lIns="0" tIns="0" rIns="0" bIns="0" rtlCol="0" anchor="ctr">
            <a:noAutofit/>
          </a:bodyPr>
          <a:lstStyle>
            <a:lvl1pPr algn="l" defTabSz="914363" rtl="0" eaLnBrk="1" latinLnBrk="0" hangingPunct="1">
              <a:lnSpc>
                <a:spcPct val="90000"/>
              </a:lnSpc>
              <a:spcBef>
                <a:spcPct val="0"/>
              </a:spcBef>
              <a:buNone/>
              <a:defRPr lang="en-US" sz="5400" b="0" kern="1200" cap="none" spc="-150">
                <a:ln w="3175">
                  <a:noFill/>
                </a:ln>
                <a:gradFill>
                  <a:gsLst>
                    <a:gs pos="0">
                      <a:srgbClr val="2E59B0"/>
                    </a:gs>
                    <a:gs pos="49000">
                      <a:srgbClr val="161D32"/>
                    </a:gs>
                    <a:gs pos="100000">
                      <a:srgbClr val="000000"/>
                    </a:gs>
                  </a:gsLst>
                  <a:lin ang="5400000" scaled="0"/>
                </a:gradFill>
                <a:effectLst>
                  <a:outerShdw blurRad="50800" dist="38100" dir="2700000" algn="tl" rotWithShape="0">
                    <a:prstClr val="black">
                      <a:alpha val="40000"/>
                    </a:prstClr>
                  </a:outerShdw>
                </a:effectLst>
                <a:latin typeface="+mj-lt"/>
                <a:ea typeface="+mn-ea"/>
                <a:cs typeface="Arial" charset="0"/>
              </a:defRPr>
            </a:lvl1pPr>
          </a:lstStyle>
          <a:p>
            <a:pPr algn="ctr"/>
            <a:r>
              <a:rPr lang="en-US" dirty="0" err="1"/>
              <a:t>MyVIPCity</a:t>
            </a:r>
            <a:r>
              <a:rPr lang="en-US" dirty="0"/>
              <a:t> 1.0</a:t>
            </a:r>
          </a:p>
        </p:txBody>
      </p:sp>
      <p:sp>
        <p:nvSpPr>
          <p:cNvPr id="6" name="Subtitle 2"/>
          <p:cNvSpPr txBox="1">
            <a:spLocks/>
          </p:cNvSpPr>
          <p:nvPr/>
        </p:nvSpPr>
        <p:spPr>
          <a:xfrm>
            <a:off x="1676400" y="4419600"/>
            <a:ext cx="6019799" cy="609600"/>
          </a:xfrm>
          <a:prstGeom prst="rect">
            <a:avLst/>
          </a:prstGeom>
        </p:spPr>
        <p:txBody>
          <a:bodyPr vert="horz" lIns="0" tIns="0" rIns="0" bIns="0" rtlCol="0">
            <a:normAutofit/>
          </a:bodyPr>
          <a:lstStyle>
            <a:lvl1pPr marL="0" indent="0" algn="l" defTabSz="914363" rtl="0" eaLnBrk="1" latinLnBrk="0" hangingPunct="1">
              <a:lnSpc>
                <a:spcPct val="90000"/>
              </a:lnSpc>
              <a:spcBef>
                <a:spcPts val="0"/>
              </a:spcBef>
              <a:buFontTx/>
              <a:buNone/>
              <a:defRPr sz="3200" kern="1200">
                <a:solidFill>
                  <a:schemeClr val="tx1"/>
                </a:solidFill>
                <a:latin typeface="+mn-lt"/>
                <a:ea typeface="+mn-ea"/>
                <a:cs typeface="+mn-cs"/>
              </a:defRPr>
            </a:lvl1pPr>
            <a:lvl2pPr marL="457182" indent="0" algn="ctr" defTabSz="914363" rtl="0" eaLnBrk="1" latinLnBrk="0" hangingPunct="1">
              <a:lnSpc>
                <a:spcPct val="90000"/>
              </a:lnSpc>
              <a:spcBef>
                <a:spcPct val="20000"/>
              </a:spcBef>
              <a:buFontTx/>
              <a:buNone/>
              <a:defRPr sz="2800" kern="1200">
                <a:solidFill>
                  <a:schemeClr val="tx1">
                    <a:tint val="75000"/>
                  </a:schemeClr>
                </a:solidFill>
                <a:latin typeface="+mn-lt"/>
                <a:ea typeface="+mn-ea"/>
                <a:cs typeface="+mn-cs"/>
              </a:defRPr>
            </a:lvl2pPr>
            <a:lvl3pPr marL="914363" indent="0" algn="ctr" defTabSz="914363" rtl="0" eaLnBrk="1" latinLnBrk="0" hangingPunct="1">
              <a:lnSpc>
                <a:spcPct val="90000"/>
              </a:lnSpc>
              <a:spcBef>
                <a:spcPct val="20000"/>
              </a:spcBef>
              <a:buFontTx/>
              <a:buNone/>
              <a:defRPr sz="2400" kern="1200">
                <a:solidFill>
                  <a:schemeClr val="tx1">
                    <a:tint val="75000"/>
                  </a:schemeClr>
                </a:solidFill>
                <a:latin typeface="+mn-lt"/>
                <a:ea typeface="+mn-ea"/>
                <a:cs typeface="+mn-cs"/>
              </a:defRPr>
            </a:lvl3pPr>
            <a:lvl4pPr marL="1371545" indent="0" algn="ctr" defTabSz="914363" rtl="0" eaLnBrk="1" latinLnBrk="0" hangingPunct="1">
              <a:lnSpc>
                <a:spcPct val="90000"/>
              </a:lnSpc>
              <a:spcBef>
                <a:spcPct val="20000"/>
              </a:spcBef>
              <a:buFontTx/>
              <a:buNone/>
              <a:defRPr sz="2400" kern="1200">
                <a:solidFill>
                  <a:schemeClr val="tx1">
                    <a:tint val="75000"/>
                  </a:schemeClr>
                </a:solidFill>
                <a:latin typeface="+mn-lt"/>
                <a:ea typeface="+mn-ea"/>
                <a:cs typeface="+mn-cs"/>
              </a:defRPr>
            </a:lvl4pPr>
            <a:lvl5pPr marL="1828727" indent="0" algn="ctr" defTabSz="914363" rtl="0" eaLnBrk="1" latinLnBrk="0" hangingPunct="1">
              <a:lnSpc>
                <a:spcPct val="90000"/>
              </a:lnSpc>
              <a:spcBef>
                <a:spcPct val="20000"/>
              </a:spcBef>
              <a:buFontTx/>
              <a:buNone/>
              <a:defRPr sz="2400" kern="120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ctr">
              <a:lnSpc>
                <a:spcPct val="110000"/>
              </a:lnSpc>
            </a:pPr>
            <a:r>
              <a:rPr lang="en-US" sz="1800" dirty="0">
                <a:solidFill>
                  <a:srgbClr val="192442"/>
                </a:solidFill>
                <a:sym typeface="Trebuchet MS"/>
              </a:rPr>
              <a:t>School of Computing and Information Sciences</a:t>
            </a:r>
            <a:br>
              <a:rPr lang="en-US" sz="1800" dirty="0">
                <a:solidFill>
                  <a:srgbClr val="192442"/>
                </a:solidFill>
                <a:sym typeface="Trebuchet MS"/>
              </a:rPr>
            </a:br>
            <a:r>
              <a:rPr lang="en-US" sz="1800" dirty="0">
                <a:solidFill>
                  <a:srgbClr val="192442"/>
                </a:solidFill>
                <a:sym typeface="Trebuchet MS"/>
              </a:rPr>
              <a:t>Florida International University</a:t>
            </a:r>
            <a:endParaRPr lang="en-US" sz="1800" dirty="0">
              <a:solidFill>
                <a:srgbClr val="192442"/>
              </a:solidFill>
            </a:endParaRPr>
          </a:p>
        </p:txBody>
      </p:sp>
      <p:pic>
        <p:nvPicPr>
          <p:cNvPr id="8" name="Picture 7"/>
          <p:cNvPicPr>
            <a:picLocks noChangeAspect="1"/>
          </p:cNvPicPr>
          <p:nvPr/>
        </p:nvPicPr>
        <p:blipFill>
          <a:blip r:embed="rId3">
            <a:duotone>
              <a:prstClr val="black"/>
              <a:schemeClr val="accent2">
                <a:tint val="45000"/>
                <a:satMod val="400000"/>
              </a:schemeClr>
            </a:duotone>
            <a:extLst>
              <a:ext uri="{BEBA8EAE-BF5A-486C-A8C5-ECC9F3942E4B}">
                <a14:imgProps xmlns:a14="http://schemas.microsoft.com/office/drawing/2010/main">
                  <a14:imgLayer r:embed="rId4">
                    <a14:imgEffect>
                      <a14:colorTemperature colorTemp="9386"/>
                    </a14:imgEffect>
                    <a14:imgEffect>
                      <a14:brightnessContrast bright="-94000" contrast="-40000"/>
                    </a14:imgEffect>
                  </a14:imgLayer>
                </a14:imgProps>
              </a:ext>
              <a:ext uri="{28A0092B-C50C-407E-A947-70E740481C1C}">
                <a14:useLocalDpi xmlns:a14="http://schemas.microsoft.com/office/drawing/2010/main" val="0"/>
              </a:ext>
            </a:extLst>
          </a:blip>
          <a:stretch>
            <a:fillRect/>
          </a:stretch>
        </p:blipFill>
        <p:spPr>
          <a:xfrm>
            <a:off x="304800" y="4876800"/>
            <a:ext cx="914400" cy="914400"/>
          </a:xfrm>
          <a:prstGeom prst="rect">
            <a:avLst/>
          </a:prstGeom>
          <a:effectLst>
            <a:outerShdw blurRad="50800" dist="38100" sx="96000" sy="96000" algn="l" rotWithShape="0">
              <a:prstClr val="black">
                <a:alpha val="40000"/>
              </a:prstClr>
            </a:outerShdw>
          </a:effectLst>
        </p:spPr>
      </p:pic>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Definition</a:t>
            </a:r>
          </a:p>
        </p:txBody>
      </p:sp>
      <p:sp>
        <p:nvSpPr>
          <p:cNvPr id="3" name="Text Placeholder 2"/>
          <p:cNvSpPr>
            <a:spLocks noGrp="1"/>
          </p:cNvSpPr>
          <p:nvPr>
            <p:ph type="body" sz="quarter" idx="10"/>
          </p:nvPr>
        </p:nvSpPr>
        <p:spPr>
          <a:xfrm>
            <a:off x="381000" y="1411552"/>
            <a:ext cx="8382000" cy="4610493"/>
          </a:xfrm>
        </p:spPr>
        <p:txBody>
          <a:bodyPr/>
          <a:lstStyle/>
          <a:p>
            <a:pPr marL="0" indent="0">
              <a:buNone/>
            </a:pPr>
            <a:r>
              <a:rPr lang="en-US" sz="2800" dirty="0" err="1"/>
              <a:t>MyVIPCity</a:t>
            </a:r>
            <a:r>
              <a:rPr lang="en-US" sz="2800" dirty="0"/>
              <a:t> 1.0 is a web portal that keeps a portfolio of high end restaurants and a corresponding list of VIP Hosts. Each restaurant and VIP Host can have a profile page that can be updated with basic information and with social posts like videos, images, and comments.</a:t>
            </a:r>
          </a:p>
          <a:p>
            <a:pPr marL="0" indent="0">
              <a:buNone/>
            </a:pPr>
            <a:endParaRPr lang="en-US" dirty="0"/>
          </a:p>
          <a:p>
            <a:pPr marL="0" indent="0">
              <a:buNone/>
            </a:pPr>
            <a:r>
              <a:rPr lang="en-US" sz="2800" dirty="0"/>
              <a:t>Visitors can easily find and search for restaurants, navigate through their social posts, and submit attending requests.</a:t>
            </a:r>
          </a:p>
          <a:p>
            <a:pPr marL="0" indent="0">
              <a:buNone/>
            </a:pPr>
            <a:endParaRPr lang="en-US" sz="2800" dirty="0"/>
          </a:p>
          <a:p>
            <a:pPr marL="0" indent="0">
              <a:buNone/>
            </a:pPr>
            <a:endParaRPr lang="en-US" sz="2800" dirty="0"/>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Screenshots – Home Page</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863029"/>
            <a:ext cx="8610600" cy="4839681"/>
          </a:xfrm>
          <a:prstGeom prst="rect">
            <a:avLst/>
          </a:prstGeom>
        </p:spPr>
      </p:pic>
    </p:spTree>
    <p:extLst>
      <p:ext uri="{BB962C8B-B14F-4D97-AF65-F5344CB8AC3E}">
        <p14:creationId xmlns:p14="http://schemas.microsoft.com/office/powerpoint/2010/main" val="112775365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Screenshots – Restaurant Profile </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838200"/>
            <a:ext cx="8763000" cy="4925340"/>
          </a:xfrm>
          <a:prstGeom prst="rect">
            <a:avLst/>
          </a:prstGeom>
        </p:spPr>
      </p:pic>
    </p:spTree>
    <p:extLst>
      <p:ext uri="{BB962C8B-B14F-4D97-AF65-F5344CB8AC3E}">
        <p14:creationId xmlns:p14="http://schemas.microsoft.com/office/powerpoint/2010/main" val="137229519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838200"/>
            <a:ext cx="8763000" cy="4925340"/>
          </a:xfrm>
          <a:prstGeom prst="rect">
            <a:avLst/>
          </a:prstGeom>
        </p:spPr>
      </p:pic>
      <p:sp>
        <p:nvSpPr>
          <p:cNvPr id="2" name="Title 1"/>
          <p:cNvSpPr>
            <a:spLocks noGrp="1"/>
          </p:cNvSpPr>
          <p:nvPr>
            <p:ph type="title"/>
          </p:nvPr>
        </p:nvSpPr>
        <p:spPr/>
        <p:txBody>
          <a:bodyPr/>
          <a:lstStyle/>
          <a:p>
            <a:r>
              <a:rPr lang="en-US" dirty="0"/>
              <a:t>Screenshots – VIP Host Profile </a:t>
            </a:r>
          </a:p>
        </p:txBody>
      </p:sp>
    </p:spTree>
    <p:extLst>
      <p:ext uri="{BB962C8B-B14F-4D97-AF65-F5344CB8AC3E}">
        <p14:creationId xmlns:p14="http://schemas.microsoft.com/office/powerpoint/2010/main" val="77915599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833284"/>
            <a:ext cx="8763000" cy="4925340"/>
          </a:xfrm>
          <a:prstGeom prst="rect">
            <a:avLst/>
          </a:prstGeom>
        </p:spPr>
      </p:pic>
      <p:sp>
        <p:nvSpPr>
          <p:cNvPr id="2" name="Title 1"/>
          <p:cNvSpPr>
            <a:spLocks noGrp="1"/>
          </p:cNvSpPr>
          <p:nvPr>
            <p:ph type="title"/>
          </p:nvPr>
        </p:nvSpPr>
        <p:spPr/>
        <p:txBody>
          <a:bodyPr/>
          <a:lstStyle/>
          <a:p>
            <a:r>
              <a:rPr lang="en-US" dirty="0"/>
              <a:t>Screenshots – Restaurant Admin </a:t>
            </a:r>
          </a:p>
        </p:txBody>
      </p:sp>
    </p:spTree>
    <p:extLst>
      <p:ext uri="{BB962C8B-B14F-4D97-AF65-F5344CB8AC3E}">
        <p14:creationId xmlns:p14="http://schemas.microsoft.com/office/powerpoint/2010/main" val="349655762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Requirements: Use Cases</a:t>
            </a: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8"/>
            <a:ext cx="8382000" cy="387798"/>
          </a:xfrm>
        </p:spPr>
        <p:txBody>
          <a:bodyPr/>
          <a:lstStyle/>
          <a:p>
            <a:r>
              <a:rPr lang="en-US" sz="2800" dirty="0"/>
              <a:t>System Design: Architecture</a:t>
            </a:r>
          </a:p>
        </p:txBody>
      </p:sp>
      <p:grpSp>
        <p:nvGrpSpPr>
          <p:cNvPr id="7" name="Group 6"/>
          <p:cNvGrpSpPr/>
          <p:nvPr/>
        </p:nvGrpSpPr>
        <p:grpSpPr>
          <a:xfrm>
            <a:off x="228600" y="5181600"/>
            <a:ext cx="993057" cy="762000"/>
            <a:chOff x="914400" y="4495800"/>
            <a:chExt cx="1215333" cy="990600"/>
          </a:xfrm>
        </p:grpSpPr>
        <p:sp>
          <p:nvSpPr>
            <p:cNvPr id="3" name="Rectangle: Rounded Corners 2"/>
            <p:cNvSpPr/>
            <p:nvPr/>
          </p:nvSpPr>
          <p:spPr bwMode="auto">
            <a:xfrm>
              <a:off x="914400" y="4495800"/>
              <a:ext cx="1141066" cy="990600"/>
            </a:xfrm>
            <a:prstGeom prst="roundRect">
              <a:avLst/>
            </a:prstGeom>
            <a:noFill/>
            <a:ln>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300" dirty="0">
                <a:solidFill>
                  <a:schemeClr val="tx1"/>
                </a:solidFill>
                <a:latin typeface="Segoe" pitchFamily="34"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0671" y="4749684"/>
              <a:ext cx="734258" cy="734258"/>
            </a:xfrm>
            <a:prstGeom prst="rect">
              <a:avLst/>
            </a:prstGeom>
          </p:spPr>
        </p:pic>
        <p:sp>
          <p:nvSpPr>
            <p:cNvPr id="6" name="TextBox 5"/>
            <p:cNvSpPr txBox="1"/>
            <p:nvPr/>
          </p:nvSpPr>
          <p:spPr>
            <a:xfrm>
              <a:off x="914400" y="4495800"/>
              <a:ext cx="1215333" cy="307777"/>
            </a:xfrm>
            <a:prstGeom prst="rect">
              <a:avLst/>
            </a:prstGeom>
            <a:noFill/>
          </p:spPr>
          <p:txBody>
            <a:bodyPr wrap="none" rtlCol="0">
              <a:spAutoFit/>
            </a:bodyPr>
            <a:lstStyle/>
            <a:p>
              <a:r>
                <a:rPr lang="en-US" sz="1400" dirty="0"/>
                <a:t>SQL Server Db</a:t>
              </a:r>
            </a:p>
          </p:txBody>
        </p:sp>
      </p:grpSp>
      <p:cxnSp>
        <p:nvCxnSpPr>
          <p:cNvPr id="18" name="Straight Arrow Connector 17"/>
          <p:cNvCxnSpPr>
            <a:cxnSpLocks/>
            <a:stCxn id="32" idx="2"/>
            <a:endCxn id="6" idx="0"/>
          </p:cNvCxnSpPr>
          <p:nvPr/>
        </p:nvCxnSpPr>
        <p:spPr>
          <a:xfrm flipH="1">
            <a:off x="725129" y="4953000"/>
            <a:ext cx="1694836" cy="22860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grpSp>
        <p:nvGrpSpPr>
          <p:cNvPr id="61" name="Group 60"/>
          <p:cNvGrpSpPr/>
          <p:nvPr/>
        </p:nvGrpSpPr>
        <p:grpSpPr>
          <a:xfrm>
            <a:off x="191729" y="4183224"/>
            <a:ext cx="4456471" cy="769776"/>
            <a:chOff x="228599" y="3532506"/>
            <a:chExt cx="3676541" cy="769776"/>
          </a:xfrm>
        </p:grpSpPr>
        <p:sp>
          <p:nvSpPr>
            <p:cNvPr id="54" name="TextBox 53"/>
            <p:cNvSpPr txBox="1"/>
            <p:nvPr/>
          </p:nvSpPr>
          <p:spPr>
            <a:xfrm>
              <a:off x="228600" y="3532506"/>
              <a:ext cx="3676540" cy="276999"/>
            </a:xfrm>
            <a:prstGeom prst="rect">
              <a:avLst/>
            </a:prstGeom>
            <a:solidFill>
              <a:schemeClr val="tx2">
                <a:lumMod val="75000"/>
              </a:schemeClr>
            </a:solidFill>
            <a:ln>
              <a:solidFill>
                <a:srgbClr val="0B0F33"/>
              </a:solidFill>
            </a:ln>
          </p:spPr>
          <p:txBody>
            <a:bodyPr wrap="square" rtlCol="0">
              <a:spAutoFit/>
            </a:bodyPr>
            <a:lstStyle/>
            <a:p>
              <a:r>
                <a:rPr lang="en-US" sz="1200" dirty="0">
                  <a:solidFill>
                    <a:schemeClr val="bg1"/>
                  </a:solidFill>
                </a:rPr>
                <a:t>DATA LAYER</a:t>
              </a:r>
            </a:p>
          </p:txBody>
        </p:sp>
        <p:sp>
          <p:nvSpPr>
            <p:cNvPr id="32" name="Rectangle 31"/>
            <p:cNvSpPr/>
            <p:nvPr/>
          </p:nvSpPr>
          <p:spPr bwMode="auto">
            <a:xfrm>
              <a:off x="228599" y="3546522"/>
              <a:ext cx="3676541" cy="755760"/>
            </a:xfrm>
            <a:prstGeom prst="rect">
              <a:avLst/>
            </a:prstGeom>
            <a:noFill/>
            <a:ln>
              <a:solidFill>
                <a:srgbClr val="192442"/>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300" dirty="0">
                <a:solidFill>
                  <a:schemeClr val="tx1"/>
                </a:solidFill>
                <a:latin typeface="Segoe" pitchFamily="34" charset="0"/>
              </a:endParaRPr>
            </a:p>
          </p:txBody>
        </p:sp>
        <p:sp>
          <p:nvSpPr>
            <p:cNvPr id="60" name="TextBox 59"/>
            <p:cNvSpPr txBox="1"/>
            <p:nvPr/>
          </p:nvSpPr>
          <p:spPr>
            <a:xfrm>
              <a:off x="313979" y="3908522"/>
              <a:ext cx="2459606" cy="276999"/>
            </a:xfrm>
            <a:prstGeom prst="rect">
              <a:avLst/>
            </a:prstGeom>
            <a:noFill/>
            <a:ln>
              <a:solidFill>
                <a:srgbClr val="0B0F33"/>
              </a:solidFill>
            </a:ln>
          </p:spPr>
          <p:txBody>
            <a:bodyPr wrap="square" rtlCol="0">
              <a:spAutoFit/>
            </a:bodyPr>
            <a:lstStyle/>
            <a:p>
              <a:r>
                <a:rPr lang="en-US" sz="1200" dirty="0"/>
                <a:t>DATA ACCESS: </a:t>
              </a:r>
              <a:r>
                <a:rPr lang="en-US" sz="1200" dirty="0" err="1"/>
                <a:t>DbContext</a:t>
              </a:r>
              <a:r>
                <a:rPr lang="en-US" sz="1200" dirty="0"/>
                <a:t> (Entity Framework)</a:t>
              </a:r>
            </a:p>
          </p:txBody>
        </p:sp>
      </p:grpSp>
      <p:grpSp>
        <p:nvGrpSpPr>
          <p:cNvPr id="66" name="Group 65"/>
          <p:cNvGrpSpPr/>
          <p:nvPr/>
        </p:nvGrpSpPr>
        <p:grpSpPr>
          <a:xfrm>
            <a:off x="201561" y="2808753"/>
            <a:ext cx="4446639" cy="1229847"/>
            <a:chOff x="228600" y="1062792"/>
            <a:chExt cx="4446639" cy="1229847"/>
          </a:xfrm>
        </p:grpSpPr>
        <p:sp>
          <p:nvSpPr>
            <p:cNvPr id="57" name="TextBox 56"/>
            <p:cNvSpPr txBox="1"/>
            <p:nvPr/>
          </p:nvSpPr>
          <p:spPr>
            <a:xfrm>
              <a:off x="228600" y="1062792"/>
              <a:ext cx="4446639" cy="276999"/>
            </a:xfrm>
            <a:prstGeom prst="rect">
              <a:avLst/>
            </a:prstGeom>
            <a:solidFill>
              <a:schemeClr val="tx2">
                <a:lumMod val="75000"/>
              </a:schemeClr>
            </a:solidFill>
            <a:ln>
              <a:solidFill>
                <a:srgbClr val="0B0F33"/>
              </a:solidFill>
            </a:ln>
          </p:spPr>
          <p:txBody>
            <a:bodyPr wrap="square" rtlCol="0">
              <a:spAutoFit/>
            </a:bodyPr>
            <a:lstStyle/>
            <a:p>
              <a:r>
                <a:rPr lang="en-US" sz="1200" dirty="0">
                  <a:solidFill>
                    <a:schemeClr val="bg1"/>
                  </a:solidFill>
                </a:rPr>
                <a:t>BUSINESS LOGIC LAYER</a:t>
              </a:r>
            </a:p>
          </p:txBody>
        </p:sp>
        <p:sp>
          <p:nvSpPr>
            <p:cNvPr id="58" name="Rectangle 57"/>
            <p:cNvSpPr/>
            <p:nvPr/>
          </p:nvSpPr>
          <p:spPr bwMode="auto">
            <a:xfrm>
              <a:off x="241152" y="1062792"/>
              <a:ext cx="4434087" cy="1229847"/>
            </a:xfrm>
            <a:prstGeom prst="rect">
              <a:avLst/>
            </a:prstGeom>
            <a:noFill/>
            <a:ln>
              <a:solidFill>
                <a:srgbClr val="192442"/>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300" dirty="0">
                <a:solidFill>
                  <a:schemeClr val="tx1"/>
                </a:solidFill>
                <a:latin typeface="Segoe" pitchFamily="34" charset="0"/>
              </a:endParaRPr>
            </a:p>
          </p:txBody>
        </p:sp>
        <p:sp>
          <p:nvSpPr>
            <p:cNvPr id="63" name="TextBox 62"/>
            <p:cNvSpPr txBox="1"/>
            <p:nvPr/>
          </p:nvSpPr>
          <p:spPr>
            <a:xfrm>
              <a:off x="376085" y="1498656"/>
              <a:ext cx="1376516" cy="276999"/>
            </a:xfrm>
            <a:prstGeom prst="rect">
              <a:avLst/>
            </a:prstGeom>
            <a:noFill/>
            <a:ln>
              <a:solidFill>
                <a:srgbClr val="0B0F33"/>
              </a:solidFill>
            </a:ln>
          </p:spPr>
          <p:txBody>
            <a:bodyPr wrap="square" rtlCol="0">
              <a:spAutoFit/>
            </a:bodyPr>
            <a:lstStyle/>
            <a:p>
              <a:r>
                <a:rPr lang="en-US" sz="1200" dirty="0"/>
                <a:t>BUSINESS ENTITIES</a:t>
              </a:r>
            </a:p>
          </p:txBody>
        </p:sp>
        <p:sp>
          <p:nvSpPr>
            <p:cNvPr id="64" name="TextBox 63"/>
            <p:cNvSpPr txBox="1"/>
            <p:nvPr/>
          </p:nvSpPr>
          <p:spPr>
            <a:xfrm>
              <a:off x="1887534" y="1497706"/>
              <a:ext cx="2303466" cy="276999"/>
            </a:xfrm>
            <a:prstGeom prst="rect">
              <a:avLst/>
            </a:prstGeom>
            <a:noFill/>
            <a:ln>
              <a:solidFill>
                <a:srgbClr val="0B0F33"/>
              </a:solidFill>
            </a:ln>
          </p:spPr>
          <p:txBody>
            <a:bodyPr wrap="square" rtlCol="0">
              <a:spAutoFit/>
            </a:bodyPr>
            <a:lstStyle/>
            <a:p>
              <a:r>
                <a:rPr lang="en-US" sz="1200" dirty="0"/>
                <a:t>BUSINESS ENTITIES MANAGERS</a:t>
              </a:r>
            </a:p>
          </p:txBody>
        </p:sp>
        <p:sp>
          <p:nvSpPr>
            <p:cNvPr id="65" name="TextBox 64"/>
            <p:cNvSpPr txBox="1"/>
            <p:nvPr/>
          </p:nvSpPr>
          <p:spPr>
            <a:xfrm>
              <a:off x="364461" y="1862967"/>
              <a:ext cx="1388140" cy="276999"/>
            </a:xfrm>
            <a:prstGeom prst="rect">
              <a:avLst/>
            </a:prstGeom>
            <a:noFill/>
            <a:ln>
              <a:solidFill>
                <a:srgbClr val="0B0F33"/>
              </a:solidFill>
            </a:ln>
          </p:spPr>
          <p:txBody>
            <a:bodyPr wrap="square" rtlCol="0">
              <a:spAutoFit/>
            </a:bodyPr>
            <a:lstStyle/>
            <a:p>
              <a:r>
                <a:rPr lang="en-US" sz="1200" dirty="0"/>
                <a:t>BUSINES RULES</a:t>
              </a:r>
            </a:p>
          </p:txBody>
        </p:sp>
      </p:grpSp>
      <p:sp>
        <p:nvSpPr>
          <p:cNvPr id="68" name="TextBox 67"/>
          <p:cNvSpPr txBox="1"/>
          <p:nvPr/>
        </p:nvSpPr>
        <p:spPr>
          <a:xfrm>
            <a:off x="201561" y="1813169"/>
            <a:ext cx="4446639" cy="276999"/>
          </a:xfrm>
          <a:prstGeom prst="rect">
            <a:avLst/>
          </a:prstGeom>
          <a:solidFill>
            <a:schemeClr val="tx2">
              <a:lumMod val="75000"/>
            </a:schemeClr>
          </a:solidFill>
          <a:ln>
            <a:solidFill>
              <a:srgbClr val="0B0F33"/>
            </a:solidFill>
          </a:ln>
        </p:spPr>
        <p:txBody>
          <a:bodyPr wrap="square" rtlCol="0">
            <a:spAutoFit/>
          </a:bodyPr>
          <a:lstStyle/>
          <a:p>
            <a:r>
              <a:rPr lang="en-US" sz="1200" dirty="0">
                <a:solidFill>
                  <a:schemeClr val="bg1"/>
                </a:solidFill>
              </a:rPr>
              <a:t>SERVICES LAYER</a:t>
            </a:r>
          </a:p>
        </p:txBody>
      </p:sp>
      <p:sp>
        <p:nvSpPr>
          <p:cNvPr id="69" name="Rectangle 68"/>
          <p:cNvSpPr/>
          <p:nvPr/>
        </p:nvSpPr>
        <p:spPr bwMode="auto">
          <a:xfrm>
            <a:off x="214113" y="1813169"/>
            <a:ext cx="4434087" cy="853831"/>
          </a:xfrm>
          <a:prstGeom prst="rect">
            <a:avLst/>
          </a:prstGeom>
          <a:noFill/>
          <a:ln>
            <a:solidFill>
              <a:srgbClr val="192442"/>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300" dirty="0">
              <a:solidFill>
                <a:schemeClr val="tx1"/>
              </a:solidFill>
              <a:latin typeface="Segoe" pitchFamily="34" charset="0"/>
            </a:endParaRPr>
          </a:p>
        </p:txBody>
      </p:sp>
      <p:sp>
        <p:nvSpPr>
          <p:cNvPr id="72" name="TextBox 71"/>
          <p:cNvSpPr txBox="1"/>
          <p:nvPr/>
        </p:nvSpPr>
        <p:spPr>
          <a:xfrm>
            <a:off x="277109" y="2234792"/>
            <a:ext cx="2303466" cy="276999"/>
          </a:xfrm>
          <a:prstGeom prst="rect">
            <a:avLst/>
          </a:prstGeom>
          <a:noFill/>
          <a:ln>
            <a:solidFill>
              <a:srgbClr val="0B0F33"/>
            </a:solidFill>
          </a:ln>
        </p:spPr>
        <p:txBody>
          <a:bodyPr wrap="square" rtlCol="0">
            <a:spAutoFit/>
          </a:bodyPr>
          <a:lstStyle/>
          <a:p>
            <a:r>
              <a:rPr lang="en-US" sz="1200" dirty="0"/>
              <a:t>REST SERVICES</a:t>
            </a:r>
          </a:p>
        </p:txBody>
      </p:sp>
      <p:sp>
        <p:nvSpPr>
          <p:cNvPr id="73" name="TextBox 72"/>
          <p:cNvSpPr txBox="1"/>
          <p:nvPr/>
        </p:nvSpPr>
        <p:spPr>
          <a:xfrm>
            <a:off x="214113" y="807753"/>
            <a:ext cx="4446639" cy="276999"/>
          </a:xfrm>
          <a:prstGeom prst="rect">
            <a:avLst/>
          </a:prstGeom>
          <a:solidFill>
            <a:schemeClr val="tx2">
              <a:lumMod val="75000"/>
            </a:schemeClr>
          </a:solidFill>
          <a:ln>
            <a:solidFill>
              <a:srgbClr val="0B0F33"/>
            </a:solidFill>
          </a:ln>
        </p:spPr>
        <p:txBody>
          <a:bodyPr wrap="square" rtlCol="0">
            <a:spAutoFit/>
          </a:bodyPr>
          <a:lstStyle/>
          <a:p>
            <a:r>
              <a:rPr lang="en-US" sz="1200" dirty="0">
                <a:solidFill>
                  <a:schemeClr val="bg1"/>
                </a:solidFill>
              </a:rPr>
              <a:t>APPLICATION LAYER</a:t>
            </a:r>
          </a:p>
        </p:txBody>
      </p:sp>
      <p:sp>
        <p:nvSpPr>
          <p:cNvPr id="74" name="Rectangle 73"/>
          <p:cNvSpPr/>
          <p:nvPr/>
        </p:nvSpPr>
        <p:spPr bwMode="auto">
          <a:xfrm>
            <a:off x="226665" y="807753"/>
            <a:ext cx="4434087" cy="853831"/>
          </a:xfrm>
          <a:prstGeom prst="rect">
            <a:avLst/>
          </a:prstGeom>
          <a:noFill/>
          <a:ln>
            <a:solidFill>
              <a:srgbClr val="192442"/>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300" dirty="0">
              <a:solidFill>
                <a:schemeClr val="tx1"/>
              </a:solidFill>
              <a:latin typeface="Segoe" pitchFamily="34" charset="0"/>
            </a:endParaRPr>
          </a:p>
        </p:txBody>
      </p:sp>
      <p:sp>
        <p:nvSpPr>
          <p:cNvPr id="75" name="TextBox 74"/>
          <p:cNvSpPr txBox="1"/>
          <p:nvPr/>
        </p:nvSpPr>
        <p:spPr>
          <a:xfrm>
            <a:off x="289661" y="1229376"/>
            <a:ext cx="2303466" cy="276999"/>
          </a:xfrm>
          <a:prstGeom prst="rect">
            <a:avLst/>
          </a:prstGeom>
          <a:noFill/>
          <a:ln>
            <a:solidFill>
              <a:srgbClr val="0B0F33"/>
            </a:solidFill>
          </a:ln>
        </p:spPr>
        <p:txBody>
          <a:bodyPr wrap="square" rtlCol="0">
            <a:spAutoFit/>
          </a:bodyPr>
          <a:lstStyle/>
          <a:p>
            <a:r>
              <a:rPr lang="en-US" sz="1200" dirty="0"/>
              <a:t>SPA: HTML5, AngularJS</a:t>
            </a:r>
          </a:p>
        </p:txBody>
      </p:sp>
      <p:sp>
        <p:nvSpPr>
          <p:cNvPr id="77" name="TextBox 76"/>
          <p:cNvSpPr txBox="1"/>
          <p:nvPr/>
        </p:nvSpPr>
        <p:spPr>
          <a:xfrm>
            <a:off x="4889353" y="2808753"/>
            <a:ext cx="2432715" cy="276999"/>
          </a:xfrm>
          <a:prstGeom prst="rect">
            <a:avLst/>
          </a:prstGeom>
          <a:solidFill>
            <a:schemeClr val="tx2">
              <a:lumMod val="75000"/>
            </a:schemeClr>
          </a:solidFill>
          <a:ln>
            <a:solidFill>
              <a:srgbClr val="0B0F33"/>
            </a:solidFill>
          </a:ln>
        </p:spPr>
        <p:txBody>
          <a:bodyPr wrap="square" rtlCol="0">
            <a:spAutoFit/>
          </a:bodyPr>
          <a:lstStyle/>
          <a:p>
            <a:r>
              <a:rPr lang="en-US" sz="1200" dirty="0">
                <a:solidFill>
                  <a:schemeClr val="bg1"/>
                </a:solidFill>
              </a:rPr>
              <a:t>EMAIL SERVICES</a:t>
            </a:r>
          </a:p>
        </p:txBody>
      </p:sp>
      <p:sp>
        <p:nvSpPr>
          <p:cNvPr id="78" name="Rectangle 77"/>
          <p:cNvSpPr/>
          <p:nvPr/>
        </p:nvSpPr>
        <p:spPr bwMode="auto">
          <a:xfrm>
            <a:off x="4889353" y="2808753"/>
            <a:ext cx="2425848" cy="1229847"/>
          </a:xfrm>
          <a:prstGeom prst="rect">
            <a:avLst/>
          </a:prstGeom>
          <a:noFill/>
          <a:ln>
            <a:solidFill>
              <a:srgbClr val="192442"/>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300" dirty="0">
              <a:solidFill>
                <a:schemeClr val="tx1"/>
              </a:solidFill>
              <a:latin typeface="Segoe" pitchFamily="34" charset="0"/>
            </a:endParaRPr>
          </a:p>
        </p:txBody>
      </p:sp>
      <p:sp>
        <p:nvSpPr>
          <p:cNvPr id="79" name="Cloud 78"/>
          <p:cNvSpPr/>
          <p:nvPr/>
        </p:nvSpPr>
        <p:spPr bwMode="auto">
          <a:xfrm>
            <a:off x="5029200" y="3164709"/>
            <a:ext cx="1905000" cy="794933"/>
          </a:xfrm>
          <a:prstGeom prst="cloud">
            <a:avLst/>
          </a:prstGeom>
          <a:noFill/>
          <a:ln>
            <a:solidFill>
              <a:srgbClr val="0B0F33"/>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300" dirty="0">
              <a:solidFill>
                <a:schemeClr val="tx1"/>
              </a:solidFill>
              <a:latin typeface="Segoe" pitchFamily="34" charset="0"/>
            </a:endParaRPr>
          </a:p>
        </p:txBody>
      </p:sp>
      <p:pic>
        <p:nvPicPr>
          <p:cNvPr id="85" name="Picture 8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38951" y="3357711"/>
            <a:ext cx="1485497" cy="325909"/>
          </a:xfrm>
          <a:prstGeom prst="rect">
            <a:avLst/>
          </a:prstGeom>
        </p:spPr>
      </p:pic>
      <p:sp>
        <p:nvSpPr>
          <p:cNvPr id="89" name="TextBox 88"/>
          <p:cNvSpPr txBox="1"/>
          <p:nvPr/>
        </p:nvSpPr>
        <p:spPr>
          <a:xfrm>
            <a:off x="5181599" y="1387295"/>
            <a:ext cx="2133601" cy="276999"/>
          </a:xfrm>
          <a:prstGeom prst="rect">
            <a:avLst/>
          </a:prstGeom>
          <a:solidFill>
            <a:schemeClr val="tx2">
              <a:lumMod val="75000"/>
            </a:schemeClr>
          </a:solidFill>
          <a:ln>
            <a:solidFill>
              <a:srgbClr val="0B0F33"/>
            </a:solidFill>
          </a:ln>
        </p:spPr>
        <p:txBody>
          <a:bodyPr wrap="square" rtlCol="0">
            <a:spAutoFit/>
          </a:bodyPr>
          <a:lstStyle/>
          <a:p>
            <a:r>
              <a:rPr lang="en-US" sz="1200" dirty="0">
                <a:solidFill>
                  <a:schemeClr val="bg1"/>
                </a:solidFill>
              </a:rPr>
              <a:t>DATA TRANSFER OBJECTS</a:t>
            </a:r>
          </a:p>
        </p:txBody>
      </p:sp>
      <p:sp>
        <p:nvSpPr>
          <p:cNvPr id="90" name="Rectangle 89"/>
          <p:cNvSpPr/>
          <p:nvPr/>
        </p:nvSpPr>
        <p:spPr bwMode="auto">
          <a:xfrm>
            <a:off x="5181599" y="1387296"/>
            <a:ext cx="2133602" cy="718366"/>
          </a:xfrm>
          <a:prstGeom prst="rect">
            <a:avLst/>
          </a:prstGeom>
          <a:noFill/>
          <a:ln>
            <a:solidFill>
              <a:srgbClr val="192442"/>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300" dirty="0">
              <a:solidFill>
                <a:schemeClr val="tx1"/>
              </a:solidFill>
              <a:latin typeface="Segoe" pitchFamily="34" charset="0"/>
            </a:endParaRPr>
          </a:p>
        </p:txBody>
      </p:sp>
      <p:cxnSp>
        <p:nvCxnSpPr>
          <p:cNvPr id="92" name="Straight Arrow Connector 91"/>
          <p:cNvCxnSpPr>
            <a:stCxn id="58" idx="3"/>
            <a:endCxn id="78" idx="1"/>
          </p:cNvCxnSpPr>
          <p:nvPr/>
        </p:nvCxnSpPr>
        <p:spPr>
          <a:xfrm>
            <a:off x="4648200" y="3423677"/>
            <a:ext cx="241153"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3" name="Straight Arrow Connector 92"/>
          <p:cNvCxnSpPr>
            <a:cxnSpLocks/>
            <a:endCxn id="90" idx="1"/>
          </p:cNvCxnSpPr>
          <p:nvPr/>
        </p:nvCxnSpPr>
        <p:spPr>
          <a:xfrm flipV="1">
            <a:off x="4660752" y="1746479"/>
            <a:ext cx="520847" cy="53952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5" name="Straight Arrow Connector 94"/>
          <p:cNvCxnSpPr>
            <a:cxnSpLocks/>
            <a:endCxn id="90" idx="1"/>
          </p:cNvCxnSpPr>
          <p:nvPr/>
        </p:nvCxnSpPr>
        <p:spPr>
          <a:xfrm>
            <a:off x="4660752" y="1283730"/>
            <a:ext cx="520847" cy="46274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7" name="TextBox 96"/>
          <p:cNvSpPr txBox="1"/>
          <p:nvPr/>
        </p:nvSpPr>
        <p:spPr>
          <a:xfrm>
            <a:off x="5293440" y="1725219"/>
            <a:ext cx="1955784" cy="276999"/>
          </a:xfrm>
          <a:prstGeom prst="rect">
            <a:avLst/>
          </a:prstGeom>
          <a:noFill/>
          <a:ln>
            <a:solidFill>
              <a:srgbClr val="0B0F33"/>
            </a:solidFill>
          </a:ln>
        </p:spPr>
        <p:txBody>
          <a:bodyPr wrap="square" rtlCol="0">
            <a:spAutoFit/>
          </a:bodyPr>
          <a:lstStyle/>
          <a:p>
            <a:r>
              <a:rPr lang="en-US" sz="1200" dirty="0"/>
              <a:t>BUSINESS ENTITIES DTOs, …</a:t>
            </a:r>
          </a:p>
        </p:txBody>
      </p:sp>
    </p:spTree>
    <p:extLst>
      <p:ext uri="{BB962C8B-B14F-4D97-AF65-F5344CB8AC3E}">
        <p14:creationId xmlns:p14="http://schemas.microsoft.com/office/powerpoint/2010/main" val="2874431759"/>
      </p:ext>
    </p:extLst>
  </p:cSld>
  <p:clrMapOvr>
    <a:masterClrMapping/>
  </p:clrMapOvr>
  <p:transition>
    <p:fade/>
  </p:transition>
</p:sld>
</file>

<file path=ppt/theme/theme1.xml><?xml version="1.0" encoding="utf-8"?>
<a:theme xmlns:a="http://schemas.openxmlformats.org/drawingml/2006/main" name="1_White with Blue Bar Segoe Template_TP10286789">
  <a:themeElements>
    <a:clrScheme name="White - blue accents template template">
      <a:dk1>
        <a:srgbClr val="000000"/>
      </a:dk1>
      <a:lt1>
        <a:srgbClr val="FFFFFF"/>
      </a:lt1>
      <a:dk2>
        <a:srgbClr val="1D4775"/>
      </a:dk2>
      <a:lt2>
        <a:srgbClr val="FEF194"/>
      </a:lt2>
      <a:accent1>
        <a:srgbClr val="FFC000"/>
      </a:accent1>
      <a:accent2>
        <a:srgbClr val="3497AE"/>
      </a:accent2>
      <a:accent3>
        <a:srgbClr val="DF8045"/>
      </a:accent3>
      <a:accent4>
        <a:srgbClr val="7DCC2E"/>
      </a:accent4>
      <a:accent5>
        <a:srgbClr val="FF9929"/>
      </a:accent5>
      <a:accent6>
        <a:srgbClr val="A061C3"/>
      </a:accent6>
      <a:hlink>
        <a:srgbClr val="1D4775"/>
      </a:hlink>
      <a:folHlink>
        <a:srgbClr val="1D477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300" dirty="0" smtClean="0">
            <a:solidFill>
              <a:schemeClr val="tx1"/>
            </a:solidFill>
            <a:latin typeface="Segoe" pitchFamily="34" charset="0"/>
          </a:defRPr>
        </a:defPPr>
      </a:lstStyle>
      <a:style>
        <a:lnRef idx="0">
          <a:schemeClr val="accent2"/>
        </a:lnRef>
        <a:fillRef idx="3">
          <a:schemeClr val="accent2"/>
        </a:fillRef>
        <a:effectRef idx="3">
          <a:schemeClr val="accent2"/>
        </a:effectRef>
        <a:fontRef idx="minor">
          <a:schemeClr val="lt1"/>
        </a:fontRef>
      </a:style>
    </a:spDef>
  </a:objectDefaults>
  <a:extraClrSchemeLst/>
</a:theme>
</file>

<file path=ppt/theme/theme2.xml><?xml version="1.0" encoding="utf-8"?>
<a:theme xmlns:a="http://schemas.openxmlformats.org/drawingml/2006/main" name="White with Courier font for code slides">
  <a:themeElements>
    <a:clrScheme name="Blue Template-Template">
      <a:dk1>
        <a:srgbClr val="000000"/>
      </a:dk1>
      <a:lt1>
        <a:srgbClr val="FFFFFF"/>
      </a:lt1>
      <a:dk2>
        <a:srgbClr val="050595"/>
      </a:dk2>
      <a:lt2>
        <a:srgbClr val="FFFFFF"/>
      </a:lt2>
      <a:accent1>
        <a:srgbClr val="FFC000"/>
      </a:accent1>
      <a:accent2>
        <a:srgbClr val="3497AE"/>
      </a:accent2>
      <a:accent3>
        <a:srgbClr val="DF8045"/>
      </a:accent3>
      <a:accent4>
        <a:srgbClr val="7DCC2E"/>
      </a:accent4>
      <a:accent5>
        <a:srgbClr val="FF9929"/>
      </a:accent5>
      <a:accent6>
        <a:srgbClr val="7D3DA1"/>
      </a:accent6>
      <a:hlink>
        <a:srgbClr val="F3EB4F"/>
      </a:hlink>
      <a:folHlink>
        <a:srgbClr val="7DDD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109728" tIns="54864" rIns="109728" bIns="54864" numCol="1" rtlCol="0" anchor="ctr" anchorCtr="0" compatLnSpc="1">
        <a:prstTxWarp prst="textNoShape">
          <a:avLst/>
        </a:prstTxWarp>
      </a:bodyPr>
      <a:lstStyle>
        <a:defPPr marL="0" marR="0" indent="0" algn="ctr" defTabSz="1096963" rtl="0" eaLnBrk="1" fontAlgn="base" latinLnBrk="0" hangingPunct="1">
          <a:lnSpc>
            <a:spcPct val="100000"/>
          </a:lnSpc>
          <a:spcBef>
            <a:spcPct val="0"/>
          </a:spcBef>
          <a:spcAft>
            <a:spcPct val="0"/>
          </a:spcAft>
          <a:buClrTx/>
          <a:buSzTx/>
          <a:buFontTx/>
          <a:buNone/>
          <a:tabLst/>
          <a:defRPr kumimoji="0" sz="2800" b="0" i="0" u="none" strike="noStrike" cap="none" normalizeH="0" baseline="0" dirty="0" smtClean="0">
            <a:solidFill>
              <a:schemeClr val="tx1"/>
            </a:solidFill>
            <a:effectLst>
              <a:outerShdw blurRad="38100" dist="38100" dir="2700000" algn="tl">
                <a:srgbClr val="000000">
                  <a:alpha val="43137"/>
                </a:srgbClr>
              </a:outerShdw>
            </a:effectLst>
            <a:latin typeface="Segoe" pitchFamily="34" charset="0"/>
          </a:defRPr>
        </a:defPPr>
      </a:lstStyle>
      <a:style>
        <a:lnRef idx="0">
          <a:schemeClr val="accent2"/>
        </a:lnRef>
        <a:fillRef idx="3">
          <a:schemeClr val="accent2"/>
        </a:fillRef>
        <a:effectRef idx="3">
          <a:schemeClr val="accent2"/>
        </a:effectRef>
        <a:fontRef idx="minor">
          <a:schemeClr val="lt1"/>
        </a:fontRef>
      </a:style>
    </a:sp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7EEFD162-EDAF-40F1-8DE6-8C07E9AEC85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Sample presentation slides (White with blue bar design)</Template>
  <TotalTime>208</TotalTime>
  <Words>830</Words>
  <Application>Microsoft Office PowerPoint</Application>
  <PresentationFormat>On-screen Show (4:3)</PresentationFormat>
  <Paragraphs>58</Paragraphs>
  <Slides>8</Slides>
  <Notes>8</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8</vt:i4>
      </vt:variant>
    </vt:vector>
  </HeadingPairs>
  <TitlesOfParts>
    <vt:vector size="16" baseType="lpstr">
      <vt:lpstr>Arial</vt:lpstr>
      <vt:lpstr>Calibri</vt:lpstr>
      <vt:lpstr>Courier New</vt:lpstr>
      <vt:lpstr>Segoe</vt:lpstr>
      <vt:lpstr>Trebuchet MS</vt:lpstr>
      <vt:lpstr>Wingdings</vt:lpstr>
      <vt:lpstr>1_White with Blue Bar Segoe Template_TP10286789</vt:lpstr>
      <vt:lpstr>White with Courier font for code slides</vt:lpstr>
      <vt:lpstr>Final Presentation</vt:lpstr>
      <vt:lpstr>Project Definition</vt:lpstr>
      <vt:lpstr>Screenshots – Home Page</vt:lpstr>
      <vt:lpstr>Screenshots – Restaurant Profile </vt:lpstr>
      <vt:lpstr>Screenshots – VIP Host Profile </vt:lpstr>
      <vt:lpstr>Screenshots – Restaurant Admin </vt:lpstr>
      <vt:lpstr>Requirements: Use Cases</vt:lpstr>
      <vt:lpstr>System Design: Architecture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Presentation</dc:title>
  <dc:creator>Angel Paredes</dc:creator>
  <cp:keywords/>
  <cp:lastModifiedBy>Angel Paredes</cp:lastModifiedBy>
  <cp:revision>29</cp:revision>
  <dcterms:created xsi:type="dcterms:W3CDTF">2017-04-10T23:29:14Z</dcterms:created>
  <dcterms:modified xsi:type="dcterms:W3CDTF">2017-04-11T02:57:32Z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TC102867899990</vt:lpwstr>
  </property>
</Properties>
</file>

<file path=docProps/thumbnail.jpeg>
</file>